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ebm" ContentType="video/webm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49"/>
  </p:notesMasterIdLst>
  <p:handoutMasterIdLst>
    <p:handoutMasterId r:id="rId50"/>
  </p:handoutMasterIdLst>
  <p:sldIdLst>
    <p:sldId id="256" r:id="rId5"/>
    <p:sldId id="261" r:id="rId6"/>
    <p:sldId id="262" r:id="rId7"/>
    <p:sldId id="1123" r:id="rId8"/>
    <p:sldId id="263" r:id="rId9"/>
    <p:sldId id="264" r:id="rId10"/>
    <p:sldId id="265" r:id="rId11"/>
    <p:sldId id="272" r:id="rId12"/>
    <p:sldId id="1102" r:id="rId13"/>
    <p:sldId id="1125" r:id="rId14"/>
    <p:sldId id="273" r:id="rId15"/>
    <p:sldId id="1117" r:id="rId16"/>
    <p:sldId id="1126" r:id="rId17"/>
    <p:sldId id="270" r:id="rId18"/>
    <p:sldId id="1094" r:id="rId19"/>
    <p:sldId id="1091" r:id="rId20"/>
    <p:sldId id="1092" r:id="rId21"/>
    <p:sldId id="274" r:id="rId22"/>
    <p:sldId id="271" r:id="rId23"/>
    <p:sldId id="1085" r:id="rId24"/>
    <p:sldId id="1086" r:id="rId25"/>
    <p:sldId id="1103" r:id="rId26"/>
    <p:sldId id="1104" r:id="rId27"/>
    <p:sldId id="1106" r:id="rId28"/>
    <p:sldId id="1107" r:id="rId29"/>
    <p:sldId id="1119" r:id="rId30"/>
    <p:sldId id="1109" r:id="rId31"/>
    <p:sldId id="1093" r:id="rId32"/>
    <p:sldId id="1112" r:id="rId33"/>
    <p:sldId id="1098" r:id="rId34"/>
    <p:sldId id="1113" r:id="rId35"/>
    <p:sldId id="1099" r:id="rId36"/>
    <p:sldId id="1124" r:id="rId37"/>
    <p:sldId id="1128" r:id="rId38"/>
    <p:sldId id="1097" r:id="rId39"/>
    <p:sldId id="1089" r:id="rId40"/>
    <p:sldId id="1090" r:id="rId41"/>
    <p:sldId id="1118" r:id="rId42"/>
    <p:sldId id="1095" r:id="rId43"/>
    <p:sldId id="1127" r:id="rId44"/>
    <p:sldId id="1100" r:id="rId45"/>
    <p:sldId id="1101" r:id="rId46"/>
    <p:sldId id="1120" r:id="rId47"/>
    <p:sldId id="1122" r:id="rId48"/>
  </p:sldIdLst>
  <p:sldSz cx="15171738" cy="8534400"/>
  <p:notesSz cx="6858000" cy="9144000"/>
  <p:defaultTextStyle>
    <a:defPPr>
      <a:defRPr lang="pl-PL"/>
    </a:defPPr>
    <a:lvl1pPr marL="0" algn="l" defTabSz="1137879" rtl="0" eaLnBrk="1" latinLnBrk="0" hangingPunct="1">
      <a:defRPr sz="2240" kern="1200">
        <a:solidFill>
          <a:schemeClr val="tx1"/>
        </a:solidFill>
        <a:latin typeface="+mn-lt"/>
        <a:ea typeface="+mn-ea"/>
        <a:cs typeface="+mn-cs"/>
      </a:defRPr>
    </a:lvl1pPr>
    <a:lvl2pPr marL="568940" algn="l" defTabSz="1137879" rtl="0" eaLnBrk="1" latinLnBrk="0" hangingPunct="1">
      <a:defRPr sz="2240" kern="1200">
        <a:solidFill>
          <a:schemeClr val="tx1"/>
        </a:solidFill>
        <a:latin typeface="+mn-lt"/>
        <a:ea typeface="+mn-ea"/>
        <a:cs typeface="+mn-cs"/>
      </a:defRPr>
    </a:lvl2pPr>
    <a:lvl3pPr marL="1137879" algn="l" defTabSz="1137879" rtl="0" eaLnBrk="1" latinLnBrk="0" hangingPunct="1">
      <a:defRPr sz="2240" kern="1200">
        <a:solidFill>
          <a:schemeClr val="tx1"/>
        </a:solidFill>
        <a:latin typeface="+mn-lt"/>
        <a:ea typeface="+mn-ea"/>
        <a:cs typeface="+mn-cs"/>
      </a:defRPr>
    </a:lvl3pPr>
    <a:lvl4pPr marL="1706819" algn="l" defTabSz="1137879" rtl="0" eaLnBrk="1" latinLnBrk="0" hangingPunct="1">
      <a:defRPr sz="2240" kern="1200">
        <a:solidFill>
          <a:schemeClr val="tx1"/>
        </a:solidFill>
        <a:latin typeface="+mn-lt"/>
        <a:ea typeface="+mn-ea"/>
        <a:cs typeface="+mn-cs"/>
      </a:defRPr>
    </a:lvl4pPr>
    <a:lvl5pPr marL="2275759" algn="l" defTabSz="1137879" rtl="0" eaLnBrk="1" latinLnBrk="0" hangingPunct="1">
      <a:defRPr sz="2240" kern="1200">
        <a:solidFill>
          <a:schemeClr val="tx1"/>
        </a:solidFill>
        <a:latin typeface="+mn-lt"/>
        <a:ea typeface="+mn-ea"/>
        <a:cs typeface="+mn-cs"/>
      </a:defRPr>
    </a:lvl5pPr>
    <a:lvl6pPr marL="2844698" algn="l" defTabSz="1137879" rtl="0" eaLnBrk="1" latinLnBrk="0" hangingPunct="1">
      <a:defRPr sz="2240" kern="1200">
        <a:solidFill>
          <a:schemeClr val="tx1"/>
        </a:solidFill>
        <a:latin typeface="+mn-lt"/>
        <a:ea typeface="+mn-ea"/>
        <a:cs typeface="+mn-cs"/>
      </a:defRPr>
    </a:lvl6pPr>
    <a:lvl7pPr marL="3413638" algn="l" defTabSz="1137879" rtl="0" eaLnBrk="1" latinLnBrk="0" hangingPunct="1">
      <a:defRPr sz="2240" kern="1200">
        <a:solidFill>
          <a:schemeClr val="tx1"/>
        </a:solidFill>
        <a:latin typeface="+mn-lt"/>
        <a:ea typeface="+mn-ea"/>
        <a:cs typeface="+mn-cs"/>
      </a:defRPr>
    </a:lvl7pPr>
    <a:lvl8pPr marL="3982578" algn="l" defTabSz="1137879" rtl="0" eaLnBrk="1" latinLnBrk="0" hangingPunct="1">
      <a:defRPr sz="2240" kern="1200">
        <a:solidFill>
          <a:schemeClr val="tx1"/>
        </a:solidFill>
        <a:latin typeface="+mn-lt"/>
        <a:ea typeface="+mn-ea"/>
        <a:cs typeface="+mn-cs"/>
      </a:defRPr>
    </a:lvl8pPr>
    <a:lvl9pPr marL="4551517" algn="l" defTabSz="1137879" rtl="0" eaLnBrk="1" latinLnBrk="0" hangingPunct="1">
      <a:defRPr sz="224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start" id="{F68B50A1-F7B7-489A-88FA-15902DE7EDA2}">
          <p14:sldIdLst>
            <p14:sldId id="256"/>
            <p14:sldId id="261"/>
            <p14:sldId id="262"/>
            <p14:sldId id="1123"/>
            <p14:sldId id="263"/>
            <p14:sldId id="264"/>
            <p14:sldId id="265"/>
            <p14:sldId id="272"/>
            <p14:sldId id="1102"/>
            <p14:sldId id="1125"/>
            <p14:sldId id="273"/>
            <p14:sldId id="1117"/>
            <p14:sldId id="1126"/>
            <p14:sldId id="270"/>
            <p14:sldId id="1094"/>
            <p14:sldId id="1091"/>
            <p14:sldId id="1092"/>
            <p14:sldId id="274"/>
            <p14:sldId id="271"/>
            <p14:sldId id="1085"/>
            <p14:sldId id="1086"/>
            <p14:sldId id="1103"/>
            <p14:sldId id="1104"/>
            <p14:sldId id="1106"/>
            <p14:sldId id="1107"/>
            <p14:sldId id="1119"/>
            <p14:sldId id="1109"/>
            <p14:sldId id="1093"/>
            <p14:sldId id="1112"/>
            <p14:sldId id="1098"/>
            <p14:sldId id="1113"/>
            <p14:sldId id="1099"/>
            <p14:sldId id="1124"/>
            <p14:sldId id="1128"/>
            <p14:sldId id="1097"/>
            <p14:sldId id="1089"/>
            <p14:sldId id="1090"/>
            <p14:sldId id="1118"/>
            <p14:sldId id="1095"/>
            <p14:sldId id="1127"/>
            <p14:sldId id="1100"/>
            <p14:sldId id="1101"/>
            <p14:sldId id="1120"/>
            <p14:sldId id="1122"/>
          </p14:sldIdLst>
        </p14:section>
      </p14:sectionLst>
    </p:ex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31351"/>
    <a:srgbClr val="FFB142"/>
    <a:srgbClr val="E8E9EA"/>
    <a:srgbClr val="212E39"/>
    <a:srgbClr val="162B38"/>
    <a:srgbClr val="FEDDA8"/>
    <a:srgbClr val="932445"/>
    <a:srgbClr val="121F29"/>
    <a:srgbClr val="FFFFFF"/>
    <a:srgbClr val="05DBF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59FF0E5-B5D7-4F64-96B6-91C80A5B9F76}" v="117" dt="2026-06-27T13:47:44.45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yl pośredni 2 — Ak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yl pośredni 2 — Ak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73A0DAA-6AF3-43AB-8588-CEC1D06C72B9}" styleName="Styl pośredni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0773" autoAdjust="0"/>
    <p:restoredTop sz="95033" autoAdjust="0"/>
  </p:normalViewPr>
  <p:slideViewPr>
    <p:cSldViewPr snapToGrid="0">
      <p:cViewPr varScale="1">
        <p:scale>
          <a:sx n="63" d="100"/>
          <a:sy n="63" d="100"/>
        </p:scale>
        <p:origin x="144" y="67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4" d="100"/>
          <a:sy n="84" d="100"/>
        </p:scale>
        <p:origin x="3894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handoutMaster" Target="handoutMasters/handoutMaster1.xml"/><Relationship Id="rId55" Type="http://schemas.microsoft.com/office/2016/11/relationships/changesInfo" Target="changesInfos/changesInfo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microsoft.com/office/2015/10/relationships/revisionInfo" Target="revisionInfo.xml"/><Relationship Id="rId8" Type="http://schemas.openxmlformats.org/officeDocument/2006/relationships/slide" Target="slides/slide4.xml"/><Relationship Id="rId51" Type="http://schemas.openxmlformats.org/officeDocument/2006/relationships/presProps" Target="presProps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chał Ołowski" userId="b10e2858-299a-4599-b05a-cd2a19010f52" providerId="ADAL" clId="{5C0C4994-6FB9-4AE5-8E01-F3FB56497045}"/>
    <pc:docChg chg="undo redo custSel addSld delSld modSld sldOrd addSection delSection modSection">
      <pc:chgData name="Michał Ołowski" userId="b10e2858-299a-4599-b05a-cd2a19010f52" providerId="ADAL" clId="{5C0C4994-6FB9-4AE5-8E01-F3FB56497045}" dt="2026-06-27T13:48:06.663" v="2247" actId="14100"/>
      <pc:docMkLst>
        <pc:docMk/>
      </pc:docMkLst>
      <pc:sldChg chg="addSp delSp modSp new mod">
        <pc:chgData name="Michał Ołowski" userId="b10e2858-299a-4599-b05a-cd2a19010f52" providerId="ADAL" clId="{5C0C4994-6FB9-4AE5-8E01-F3FB56497045}" dt="2026-06-22T05:47:19.443" v="213" actId="14100"/>
        <pc:sldMkLst>
          <pc:docMk/>
          <pc:sldMk cId="2317888181" sldId="256"/>
        </pc:sldMkLst>
        <pc:spChg chg="mod">
          <ac:chgData name="Michał Ołowski" userId="b10e2858-299a-4599-b05a-cd2a19010f52" providerId="ADAL" clId="{5C0C4994-6FB9-4AE5-8E01-F3FB56497045}" dt="2026-06-22T05:47:19.443" v="213" actId="14100"/>
          <ac:spMkLst>
            <pc:docMk/>
            <pc:sldMk cId="2317888181" sldId="256"/>
            <ac:spMk id="2" creationId="{5CDA1EB2-4EE4-4F38-B4FB-28C7FAC3CFF8}"/>
          </ac:spMkLst>
        </pc:spChg>
        <pc:spChg chg="mod">
          <ac:chgData name="Michał Ołowski" userId="b10e2858-299a-4599-b05a-cd2a19010f52" providerId="ADAL" clId="{5C0C4994-6FB9-4AE5-8E01-F3FB56497045}" dt="2026-06-17T07:36:19.427" v="35" actId="14100"/>
          <ac:spMkLst>
            <pc:docMk/>
            <pc:sldMk cId="2317888181" sldId="256"/>
            <ac:spMk id="3" creationId="{3EAE3C90-74AA-C02A-8AA1-69C1E91A1BB9}"/>
          </ac:spMkLst>
        </pc:spChg>
        <pc:spChg chg="add mod">
          <ac:chgData name="Michał Ołowski" userId="b10e2858-299a-4599-b05a-cd2a19010f52" providerId="ADAL" clId="{5C0C4994-6FB9-4AE5-8E01-F3FB56497045}" dt="2026-06-17T07:42:56.712" v="164" actId="1076"/>
          <ac:spMkLst>
            <pc:docMk/>
            <pc:sldMk cId="2317888181" sldId="256"/>
            <ac:spMk id="4" creationId="{14168485-BECF-805E-DFFB-E062DEEBFAAF}"/>
          </ac:spMkLst>
        </pc:spChg>
        <pc:spChg chg="add mod ord">
          <ac:chgData name="Michał Ołowski" userId="b10e2858-299a-4599-b05a-cd2a19010f52" providerId="ADAL" clId="{5C0C4994-6FB9-4AE5-8E01-F3FB56497045}" dt="2026-06-17T07:42:30.365" v="158" actId="1035"/>
          <ac:spMkLst>
            <pc:docMk/>
            <pc:sldMk cId="2317888181" sldId="256"/>
            <ac:spMk id="9" creationId="{537AD15A-D398-8099-1869-363E30ABE9C9}"/>
          </ac:spMkLst>
        </pc:spChg>
        <pc:picChg chg="mod">
          <ac:chgData name="Michał Ołowski" userId="b10e2858-299a-4599-b05a-cd2a19010f52" providerId="ADAL" clId="{5C0C4994-6FB9-4AE5-8E01-F3FB56497045}" dt="2026-06-17T07:41:45.348" v="143"/>
          <ac:picMkLst>
            <pc:docMk/>
            <pc:sldMk cId="2317888181" sldId="256"/>
            <ac:picMk id="8" creationId="{F35E1A7B-CCEB-1D41-FE08-89FAD161721E}"/>
          </ac:picMkLst>
        </pc:picChg>
      </pc:sldChg>
      <pc:sldChg chg="addSp delSp modSp new mod modClrScheme chgLayout">
        <pc:chgData name="Michał Ołowski" userId="b10e2858-299a-4599-b05a-cd2a19010f52" providerId="ADAL" clId="{5C0C4994-6FB9-4AE5-8E01-F3FB56497045}" dt="2026-06-22T05:50:13.219" v="244" actId="20577"/>
        <pc:sldMkLst>
          <pc:docMk/>
          <pc:sldMk cId="258411401" sldId="261"/>
        </pc:sldMkLst>
        <pc:spChg chg="add mod ord">
          <ac:chgData name="Michał Ołowski" userId="b10e2858-299a-4599-b05a-cd2a19010f52" providerId="ADAL" clId="{5C0C4994-6FB9-4AE5-8E01-F3FB56497045}" dt="2026-06-22T05:50:13.219" v="244" actId="20577"/>
          <ac:spMkLst>
            <pc:docMk/>
            <pc:sldMk cId="258411401" sldId="261"/>
            <ac:spMk id="4" creationId="{5F2A8260-D865-FD63-4DC7-2241F629214B}"/>
          </ac:spMkLst>
        </pc:spChg>
      </pc:sldChg>
      <pc:sldChg chg="addSp delSp modSp new mod modClrScheme addAnim delAnim modAnim chgLayout">
        <pc:chgData name="Michał Ołowski" userId="b10e2858-299a-4599-b05a-cd2a19010f52" providerId="ADAL" clId="{5C0C4994-6FB9-4AE5-8E01-F3FB56497045}" dt="2026-06-23T09:22:29.682" v="2180"/>
        <pc:sldMkLst>
          <pc:docMk/>
          <pc:sldMk cId="85712177" sldId="262"/>
        </pc:sldMkLst>
        <pc:spChg chg="add mod ord">
          <ac:chgData name="Michał Ołowski" userId="b10e2858-299a-4599-b05a-cd2a19010f52" providerId="ADAL" clId="{5C0C4994-6FB9-4AE5-8E01-F3FB56497045}" dt="2026-06-23T08:08:29.844" v="1745" actId="20577"/>
          <ac:spMkLst>
            <pc:docMk/>
            <pc:sldMk cId="85712177" sldId="262"/>
            <ac:spMk id="4" creationId="{6E725A82-066A-0E7B-F1B0-253C0B54F6E3}"/>
          </ac:spMkLst>
        </pc:spChg>
        <pc:picChg chg="add del mod ord">
          <ac:chgData name="Michał Ołowski" userId="b10e2858-299a-4599-b05a-cd2a19010f52" providerId="ADAL" clId="{5C0C4994-6FB9-4AE5-8E01-F3FB56497045}" dt="2026-06-23T08:07:20.278" v="1728" actId="478"/>
          <ac:picMkLst>
            <pc:docMk/>
            <pc:sldMk cId="85712177" sldId="262"/>
            <ac:picMk id="6" creationId="{0FF34D75-0DEC-7685-FE4A-9E46EF9C59F0}"/>
          </ac:picMkLst>
        </pc:picChg>
      </pc:sldChg>
      <pc:sldChg chg="addSp delSp modSp new mod modClrScheme chgLayout">
        <pc:chgData name="Michał Ołowski" userId="b10e2858-299a-4599-b05a-cd2a19010f52" providerId="ADAL" clId="{5C0C4994-6FB9-4AE5-8E01-F3FB56497045}" dt="2026-06-22T06:19:17.644" v="285" actId="20577"/>
        <pc:sldMkLst>
          <pc:docMk/>
          <pc:sldMk cId="3528361721" sldId="263"/>
        </pc:sldMkLst>
        <pc:spChg chg="add mod ord">
          <ac:chgData name="Michał Ołowski" userId="b10e2858-299a-4599-b05a-cd2a19010f52" providerId="ADAL" clId="{5C0C4994-6FB9-4AE5-8E01-F3FB56497045}" dt="2026-06-22T06:19:17.644" v="285" actId="20577"/>
          <ac:spMkLst>
            <pc:docMk/>
            <pc:sldMk cId="3528361721" sldId="263"/>
            <ac:spMk id="4" creationId="{D3298AAE-CA34-AF46-C902-045AEB4A834E}"/>
          </ac:spMkLst>
        </pc:spChg>
      </pc:sldChg>
      <pc:sldChg chg="addSp delSp modSp new mod modClrScheme chgLayout">
        <pc:chgData name="Michał Ołowski" userId="b10e2858-299a-4599-b05a-cd2a19010f52" providerId="ADAL" clId="{5C0C4994-6FB9-4AE5-8E01-F3FB56497045}" dt="2026-06-23T08:13:37.962" v="1789" actId="1076"/>
        <pc:sldMkLst>
          <pc:docMk/>
          <pc:sldMk cId="2298429253" sldId="264"/>
        </pc:sldMkLst>
        <pc:spChg chg="add del mod ord">
          <ac:chgData name="Michał Ołowski" userId="b10e2858-299a-4599-b05a-cd2a19010f52" providerId="ADAL" clId="{5C0C4994-6FB9-4AE5-8E01-F3FB56497045}" dt="2026-06-22T06:20:21.026" v="292" actId="20577"/>
          <ac:spMkLst>
            <pc:docMk/>
            <pc:sldMk cId="2298429253" sldId="264"/>
            <ac:spMk id="3" creationId="{574B4503-DE2E-C74E-1DA6-9319171F527B}"/>
          </ac:spMkLst>
        </pc:spChg>
        <pc:spChg chg="add del mod ord">
          <ac:chgData name="Michał Ołowski" userId="b10e2858-299a-4599-b05a-cd2a19010f52" providerId="ADAL" clId="{5C0C4994-6FB9-4AE5-8E01-F3FB56497045}" dt="2026-06-23T08:13:05.447" v="1783" actId="1076"/>
          <ac:spMkLst>
            <pc:docMk/>
            <pc:sldMk cId="2298429253" sldId="264"/>
            <ac:spMk id="4" creationId="{D5E5DB7A-5490-6615-F4A5-E33E29DDA35E}"/>
          </ac:spMkLst>
        </pc:spChg>
        <pc:grpChg chg="add mod">
          <ac:chgData name="Michał Ołowski" userId="b10e2858-299a-4599-b05a-cd2a19010f52" providerId="ADAL" clId="{5C0C4994-6FB9-4AE5-8E01-F3FB56497045}" dt="2026-06-23T08:13:37.962" v="1789" actId="1076"/>
          <ac:grpSpMkLst>
            <pc:docMk/>
            <pc:sldMk cId="2298429253" sldId="264"/>
            <ac:grpSpMk id="17" creationId="{8E6F8F44-8E43-D454-D63D-B29297643EFD}"/>
          </ac:grpSpMkLst>
        </pc:grpChg>
        <pc:picChg chg="add mod">
          <ac:chgData name="Michał Ołowski" userId="b10e2858-299a-4599-b05a-cd2a19010f52" providerId="ADAL" clId="{5C0C4994-6FB9-4AE5-8E01-F3FB56497045}" dt="2026-06-23T08:13:33.103" v="1788" actId="164"/>
          <ac:picMkLst>
            <pc:docMk/>
            <pc:sldMk cId="2298429253" sldId="264"/>
            <ac:picMk id="6" creationId="{685A2FA0-3D9A-1626-0B48-98DAFD9EABEE}"/>
          </ac:picMkLst>
        </pc:picChg>
        <pc:picChg chg="add mod">
          <ac:chgData name="Michał Ołowski" userId="b10e2858-299a-4599-b05a-cd2a19010f52" providerId="ADAL" clId="{5C0C4994-6FB9-4AE5-8E01-F3FB56497045}" dt="2026-06-23T08:13:33.103" v="1788" actId="164"/>
          <ac:picMkLst>
            <pc:docMk/>
            <pc:sldMk cId="2298429253" sldId="264"/>
            <ac:picMk id="8" creationId="{F278EB26-955C-6A47-EEDD-F71D16732575}"/>
          </ac:picMkLst>
        </pc:picChg>
        <pc:picChg chg="add mod">
          <ac:chgData name="Michał Ołowski" userId="b10e2858-299a-4599-b05a-cd2a19010f52" providerId="ADAL" clId="{5C0C4994-6FB9-4AE5-8E01-F3FB56497045}" dt="2026-06-23T08:13:33.103" v="1788" actId="164"/>
          <ac:picMkLst>
            <pc:docMk/>
            <pc:sldMk cId="2298429253" sldId="264"/>
            <ac:picMk id="10" creationId="{A620B966-BAED-A0DA-EDA6-68C5A460B76B}"/>
          </ac:picMkLst>
        </pc:picChg>
        <pc:picChg chg="add mod">
          <ac:chgData name="Michał Ołowski" userId="b10e2858-299a-4599-b05a-cd2a19010f52" providerId="ADAL" clId="{5C0C4994-6FB9-4AE5-8E01-F3FB56497045}" dt="2026-06-23T08:13:33.103" v="1788" actId="164"/>
          <ac:picMkLst>
            <pc:docMk/>
            <pc:sldMk cId="2298429253" sldId="264"/>
            <ac:picMk id="12" creationId="{A4E2118F-191B-A252-AA33-7E9F91FDC75C}"/>
          </ac:picMkLst>
        </pc:picChg>
        <pc:picChg chg="add mod">
          <ac:chgData name="Michał Ołowski" userId="b10e2858-299a-4599-b05a-cd2a19010f52" providerId="ADAL" clId="{5C0C4994-6FB9-4AE5-8E01-F3FB56497045}" dt="2026-06-23T08:13:33.103" v="1788" actId="164"/>
          <ac:picMkLst>
            <pc:docMk/>
            <pc:sldMk cId="2298429253" sldId="264"/>
            <ac:picMk id="16" creationId="{1851FF31-99DF-0A78-C0CC-78970DCAE8F2}"/>
          </ac:picMkLst>
        </pc:picChg>
      </pc:sldChg>
      <pc:sldChg chg="addSp delSp modSp new mod modClrScheme chgLayout">
        <pc:chgData name="Michał Ołowski" userId="b10e2858-299a-4599-b05a-cd2a19010f52" providerId="ADAL" clId="{5C0C4994-6FB9-4AE5-8E01-F3FB56497045}" dt="2026-06-23T08:01:57.965" v="1696" actId="1076"/>
        <pc:sldMkLst>
          <pc:docMk/>
          <pc:sldMk cId="1323565019" sldId="265"/>
        </pc:sldMkLst>
        <pc:spChg chg="add mod ord">
          <ac:chgData name="Michał Ołowski" userId="b10e2858-299a-4599-b05a-cd2a19010f52" providerId="ADAL" clId="{5C0C4994-6FB9-4AE5-8E01-F3FB56497045}" dt="2026-06-22T06:29:59.527" v="342" actId="20577"/>
          <ac:spMkLst>
            <pc:docMk/>
            <pc:sldMk cId="1323565019" sldId="265"/>
            <ac:spMk id="4" creationId="{112FF9D5-ED13-FD05-673D-8A5C0C85FA78}"/>
          </ac:spMkLst>
        </pc:spChg>
        <pc:spChg chg="add mod ord">
          <ac:chgData name="Michał Ołowski" userId="b10e2858-299a-4599-b05a-cd2a19010f52" providerId="ADAL" clId="{5C0C4994-6FB9-4AE5-8E01-F3FB56497045}" dt="2026-06-22T06:31:37.711" v="445" actId="20577"/>
          <ac:spMkLst>
            <pc:docMk/>
            <pc:sldMk cId="1323565019" sldId="265"/>
            <ac:spMk id="5" creationId="{C0C40B5C-355E-CF1D-1385-54F5CFA15569}"/>
          </ac:spMkLst>
        </pc:spChg>
        <pc:spChg chg="add mod">
          <ac:chgData name="Michał Ołowski" userId="b10e2858-299a-4599-b05a-cd2a19010f52" providerId="ADAL" clId="{5C0C4994-6FB9-4AE5-8E01-F3FB56497045}" dt="2026-06-23T08:01:57.965" v="1696" actId="1076"/>
          <ac:spMkLst>
            <pc:docMk/>
            <pc:sldMk cId="1323565019" sldId="265"/>
            <ac:spMk id="9" creationId="{7D4B4086-F7BB-DD8C-6B7C-372C67306419}"/>
          </ac:spMkLst>
        </pc:spChg>
        <pc:picChg chg="add mod modCrop">
          <ac:chgData name="Michał Ołowski" userId="b10e2858-299a-4599-b05a-cd2a19010f52" providerId="ADAL" clId="{5C0C4994-6FB9-4AE5-8E01-F3FB56497045}" dt="2026-06-23T08:01:22.523" v="1683" actId="1036"/>
          <ac:picMkLst>
            <pc:docMk/>
            <pc:sldMk cId="1323565019" sldId="265"/>
            <ac:picMk id="7" creationId="{7936A7D4-93DC-31E5-1EAF-68F379521518}"/>
          </ac:picMkLst>
        </pc:picChg>
      </pc:sldChg>
      <pc:sldChg chg="addSp delSp modSp new mod modClrScheme delAnim modAnim chgLayout">
        <pc:chgData name="Michał Ołowski" userId="b10e2858-299a-4599-b05a-cd2a19010f52" providerId="ADAL" clId="{5C0C4994-6FB9-4AE5-8E01-F3FB56497045}" dt="2026-06-27T13:47:07.741" v="2239"/>
        <pc:sldMkLst>
          <pc:docMk/>
          <pc:sldMk cId="682371268" sldId="270"/>
        </pc:sldMkLst>
        <pc:picChg chg="add mod">
          <ac:chgData name="Michał Ołowski" userId="b10e2858-299a-4599-b05a-cd2a19010f52" providerId="ADAL" clId="{5C0C4994-6FB9-4AE5-8E01-F3FB56497045}" dt="2026-06-27T13:47:07.741" v="2239"/>
          <ac:picMkLst>
            <pc:docMk/>
            <pc:sldMk cId="682371268" sldId="270"/>
            <ac:picMk id="2" creationId="{803E78C3-7F16-D3E4-5AA9-72EC0F9F0041}"/>
          </ac:picMkLst>
        </pc:picChg>
        <pc:picChg chg="add del mod">
          <ac:chgData name="Michał Ołowski" userId="b10e2858-299a-4599-b05a-cd2a19010f52" providerId="ADAL" clId="{5C0C4994-6FB9-4AE5-8E01-F3FB56497045}" dt="2026-06-27T13:46:59.006" v="2238" actId="478"/>
          <ac:picMkLst>
            <pc:docMk/>
            <pc:sldMk cId="682371268" sldId="270"/>
            <ac:picMk id="4" creationId="{D9C8486D-F171-911D-9F0B-4D84D4D4D08C}"/>
          </ac:picMkLst>
        </pc:picChg>
      </pc:sldChg>
      <pc:sldChg chg="addSp delSp modSp new mod ord modClrScheme addAnim delAnim modAnim chgLayout">
        <pc:chgData name="Michał Ołowski" userId="b10e2858-299a-4599-b05a-cd2a19010f52" providerId="ADAL" clId="{5C0C4994-6FB9-4AE5-8E01-F3FB56497045}" dt="2026-06-23T05:31:34.155" v="962" actId="1076"/>
        <pc:sldMkLst>
          <pc:docMk/>
          <pc:sldMk cId="1107738506" sldId="271"/>
        </pc:sldMkLst>
        <pc:picChg chg="add del mod">
          <ac:chgData name="Michał Ołowski" userId="b10e2858-299a-4599-b05a-cd2a19010f52" providerId="ADAL" clId="{5C0C4994-6FB9-4AE5-8E01-F3FB56497045}" dt="2026-06-23T05:31:34.155" v="962" actId="1076"/>
          <ac:picMkLst>
            <pc:docMk/>
            <pc:sldMk cId="1107738506" sldId="271"/>
            <ac:picMk id="4" creationId="{2B131540-E8EE-D405-D387-EE8A13229E25}"/>
          </ac:picMkLst>
        </pc:picChg>
      </pc:sldChg>
      <pc:sldChg chg="addSp modSp new mod ord modAnim">
        <pc:chgData name="Michał Ołowski" userId="b10e2858-299a-4599-b05a-cd2a19010f52" providerId="ADAL" clId="{5C0C4994-6FB9-4AE5-8E01-F3FB56497045}" dt="2026-06-23T08:00:11.713" v="1660" actId="171"/>
        <pc:sldMkLst>
          <pc:docMk/>
          <pc:sldMk cId="3303875911" sldId="272"/>
        </pc:sldMkLst>
        <pc:spChg chg="add mod ord">
          <ac:chgData name="Michał Ołowski" userId="b10e2858-299a-4599-b05a-cd2a19010f52" providerId="ADAL" clId="{5C0C4994-6FB9-4AE5-8E01-F3FB56497045}" dt="2026-06-23T08:00:11.713" v="1660" actId="171"/>
          <ac:spMkLst>
            <pc:docMk/>
            <pc:sldMk cId="3303875911" sldId="272"/>
            <ac:spMk id="5" creationId="{7634E455-DD41-AF84-0105-1F327FC64F94}"/>
          </ac:spMkLst>
        </pc:spChg>
        <pc:picChg chg="add mod">
          <ac:chgData name="Michał Ołowski" userId="b10e2858-299a-4599-b05a-cd2a19010f52" providerId="ADAL" clId="{5C0C4994-6FB9-4AE5-8E01-F3FB56497045}" dt="2026-06-23T07:59:46.984" v="1655" actId="1076"/>
          <ac:picMkLst>
            <pc:docMk/>
            <pc:sldMk cId="3303875911" sldId="272"/>
            <ac:picMk id="4" creationId="{053C93F8-10DE-FD0C-BC68-09ED33F63148}"/>
          </ac:picMkLst>
        </pc:picChg>
      </pc:sldChg>
      <pc:sldChg chg="addSp delSp modSp new mod ord modClrScheme chgLayout">
        <pc:chgData name="Michał Ołowski" userId="b10e2858-299a-4599-b05a-cd2a19010f52" providerId="ADAL" clId="{5C0C4994-6FB9-4AE5-8E01-F3FB56497045}" dt="2026-06-23T08:19:32.555" v="1837" actId="478"/>
        <pc:sldMkLst>
          <pc:docMk/>
          <pc:sldMk cId="3500391953" sldId="273"/>
        </pc:sldMkLst>
        <pc:picChg chg="add mod">
          <ac:chgData name="Michał Ołowski" userId="b10e2858-299a-4599-b05a-cd2a19010f52" providerId="ADAL" clId="{5C0C4994-6FB9-4AE5-8E01-F3FB56497045}" dt="2026-06-22T17:56:08.976" v="513" actId="14100"/>
          <ac:picMkLst>
            <pc:docMk/>
            <pc:sldMk cId="3500391953" sldId="273"/>
            <ac:picMk id="5" creationId="{24387CEE-4227-3AA8-DDB8-05D19EC41ABB}"/>
          </ac:picMkLst>
        </pc:picChg>
        <pc:picChg chg="add mod">
          <ac:chgData name="Michał Ołowski" userId="b10e2858-299a-4599-b05a-cd2a19010f52" providerId="ADAL" clId="{5C0C4994-6FB9-4AE5-8E01-F3FB56497045}" dt="2026-06-22T17:56:15.659" v="514" actId="1076"/>
          <ac:picMkLst>
            <pc:docMk/>
            <pc:sldMk cId="3500391953" sldId="273"/>
            <ac:picMk id="14" creationId="{C534298D-987F-844F-ED1F-8FE69E46420F}"/>
          </ac:picMkLst>
        </pc:picChg>
      </pc:sldChg>
      <pc:sldChg chg="addSp delSp modSp new mod modClrScheme chgLayout">
        <pc:chgData name="Michał Ołowski" userId="b10e2858-299a-4599-b05a-cd2a19010f52" providerId="ADAL" clId="{5C0C4994-6FB9-4AE5-8E01-F3FB56497045}" dt="2026-06-23T09:11:13.261" v="1985" actId="20577"/>
        <pc:sldMkLst>
          <pc:docMk/>
          <pc:sldMk cId="2446966565" sldId="274"/>
        </pc:sldMkLst>
        <pc:spChg chg="add mod ord">
          <ac:chgData name="Michał Ołowski" userId="b10e2858-299a-4599-b05a-cd2a19010f52" providerId="ADAL" clId="{5C0C4994-6FB9-4AE5-8E01-F3FB56497045}" dt="2026-06-22T18:03:46.166" v="537" actId="20577"/>
          <ac:spMkLst>
            <pc:docMk/>
            <pc:sldMk cId="2446966565" sldId="274"/>
            <ac:spMk id="4" creationId="{62B1B2B8-4F60-E97E-3E3A-AB45FB74F7D8}"/>
          </ac:spMkLst>
        </pc:spChg>
        <pc:spChg chg="add mod ord">
          <ac:chgData name="Michał Ołowski" userId="b10e2858-299a-4599-b05a-cd2a19010f52" providerId="ADAL" clId="{5C0C4994-6FB9-4AE5-8E01-F3FB56497045}" dt="2026-06-23T09:11:13.261" v="1985" actId="20577"/>
          <ac:spMkLst>
            <pc:docMk/>
            <pc:sldMk cId="2446966565" sldId="274"/>
            <ac:spMk id="5" creationId="{89BB2675-6C41-B174-5E06-055255D7DC43}"/>
          </ac:spMkLst>
        </pc:spChg>
      </pc:sldChg>
      <pc:sldChg chg="add">
        <pc:chgData name="Michał Ołowski" userId="b10e2858-299a-4599-b05a-cd2a19010f52" providerId="ADAL" clId="{5C0C4994-6FB9-4AE5-8E01-F3FB56497045}" dt="2026-06-22T18:08:07.764" v="540"/>
        <pc:sldMkLst>
          <pc:docMk/>
          <pc:sldMk cId="2523065874" sldId="1085"/>
        </pc:sldMkLst>
      </pc:sldChg>
      <pc:sldChg chg="add">
        <pc:chgData name="Michał Ołowski" userId="b10e2858-299a-4599-b05a-cd2a19010f52" providerId="ADAL" clId="{5C0C4994-6FB9-4AE5-8E01-F3FB56497045}" dt="2026-06-22T18:08:07.764" v="540"/>
        <pc:sldMkLst>
          <pc:docMk/>
          <pc:sldMk cId="3179838390" sldId="1086"/>
        </pc:sldMkLst>
      </pc:sldChg>
      <pc:sldChg chg="addSp modSp add mod">
        <pc:chgData name="Michał Ołowski" userId="b10e2858-299a-4599-b05a-cd2a19010f52" providerId="ADAL" clId="{5C0C4994-6FB9-4AE5-8E01-F3FB56497045}" dt="2026-06-22T18:12:47.751" v="549" actId="1076"/>
        <pc:sldMkLst>
          <pc:docMk/>
          <pc:sldMk cId="3643273563" sldId="1089"/>
        </pc:sldMkLst>
        <pc:picChg chg="add mod">
          <ac:chgData name="Michał Ołowski" userId="b10e2858-299a-4599-b05a-cd2a19010f52" providerId="ADAL" clId="{5C0C4994-6FB9-4AE5-8E01-F3FB56497045}" dt="2026-06-22T18:12:44.708" v="547" actId="1076"/>
          <ac:picMkLst>
            <pc:docMk/>
            <pc:sldMk cId="3643273563" sldId="1089"/>
            <ac:picMk id="5" creationId="{61D303C3-3080-F8A4-9D24-32438655E5E1}"/>
          </ac:picMkLst>
        </pc:picChg>
        <pc:picChg chg="add mod">
          <ac:chgData name="Michał Ołowski" userId="b10e2858-299a-4599-b05a-cd2a19010f52" providerId="ADAL" clId="{5C0C4994-6FB9-4AE5-8E01-F3FB56497045}" dt="2026-06-22T18:12:47.751" v="549" actId="1076"/>
          <ac:picMkLst>
            <pc:docMk/>
            <pc:sldMk cId="3643273563" sldId="1089"/>
            <ac:picMk id="9" creationId="{C35111CF-A445-D4BE-FF27-262A07C53501}"/>
          </ac:picMkLst>
        </pc:picChg>
      </pc:sldChg>
      <pc:sldChg chg="addSp delSp modSp new mod ord">
        <pc:chgData name="Michał Ołowski" userId="b10e2858-299a-4599-b05a-cd2a19010f52" providerId="ADAL" clId="{5C0C4994-6FB9-4AE5-8E01-F3FB56497045}" dt="2026-06-23T09:20:45.910" v="2177" actId="123"/>
        <pc:sldMkLst>
          <pc:docMk/>
          <pc:sldMk cId="2137920711" sldId="1090"/>
        </pc:sldMkLst>
        <pc:spChg chg="mod">
          <ac:chgData name="Michał Ołowski" userId="b10e2858-299a-4599-b05a-cd2a19010f52" providerId="ADAL" clId="{5C0C4994-6FB9-4AE5-8E01-F3FB56497045}" dt="2026-06-23T09:20:45.910" v="2177" actId="123"/>
          <ac:spMkLst>
            <pc:docMk/>
            <pc:sldMk cId="2137920711" sldId="1090"/>
            <ac:spMk id="3" creationId="{0DA6B262-FAD3-8BDE-E67F-3D3DDB9EEEFF}"/>
          </ac:spMkLst>
        </pc:spChg>
        <pc:picChg chg="add mod">
          <ac:chgData name="Michał Ołowski" userId="b10e2858-299a-4599-b05a-cd2a19010f52" providerId="ADAL" clId="{5C0C4994-6FB9-4AE5-8E01-F3FB56497045}" dt="2026-06-23T07:43:37.074" v="1600" actId="1076"/>
          <ac:picMkLst>
            <pc:docMk/>
            <pc:sldMk cId="2137920711" sldId="1090"/>
            <ac:picMk id="5" creationId="{35E86842-B893-84C2-8250-B35E4819B117}"/>
          </ac:picMkLst>
        </pc:picChg>
      </pc:sldChg>
      <pc:sldChg chg="addSp delSp modSp new mod ord modClrScheme delAnim modAnim chgLayout">
        <pc:chgData name="Michał Ołowski" userId="b10e2858-299a-4599-b05a-cd2a19010f52" providerId="ADAL" clId="{5C0C4994-6FB9-4AE5-8E01-F3FB56497045}" dt="2026-06-27T13:46:07.805" v="2237" actId="1076"/>
        <pc:sldMkLst>
          <pc:docMk/>
          <pc:sldMk cId="2073981499" sldId="1091"/>
        </pc:sldMkLst>
        <pc:spChg chg="add mod">
          <ac:chgData name="Michał Ołowski" userId="b10e2858-299a-4599-b05a-cd2a19010f52" providerId="ADAL" clId="{5C0C4994-6FB9-4AE5-8E01-F3FB56497045}" dt="2026-06-23T08:29:52.328" v="1892" actId="1076"/>
          <ac:spMkLst>
            <pc:docMk/>
            <pc:sldMk cId="2073981499" sldId="1091"/>
            <ac:spMk id="8" creationId="{4D900146-0932-0995-8E8E-BA6D5AEE1AF7}"/>
          </ac:spMkLst>
        </pc:spChg>
        <pc:picChg chg="add mod">
          <ac:chgData name="Michał Ołowski" userId="b10e2858-299a-4599-b05a-cd2a19010f52" providerId="ADAL" clId="{5C0C4994-6FB9-4AE5-8E01-F3FB56497045}" dt="2026-06-27T13:46:07.805" v="2237" actId="1076"/>
          <ac:picMkLst>
            <pc:docMk/>
            <pc:sldMk cId="2073981499" sldId="1091"/>
            <ac:picMk id="2" creationId="{E86FAE3F-0A33-0C90-6655-B92422A639A0}"/>
          </ac:picMkLst>
        </pc:picChg>
        <pc:picChg chg="add del mod">
          <ac:chgData name="Michał Ołowski" userId="b10e2858-299a-4599-b05a-cd2a19010f52" providerId="ADAL" clId="{5C0C4994-6FB9-4AE5-8E01-F3FB56497045}" dt="2026-06-27T13:45:37.576" v="2229" actId="478"/>
          <ac:picMkLst>
            <pc:docMk/>
            <pc:sldMk cId="2073981499" sldId="1091"/>
            <ac:picMk id="5" creationId="{DC9EE29C-3962-7800-2621-7BB1ECC523C6}"/>
          </ac:picMkLst>
        </pc:picChg>
      </pc:sldChg>
      <pc:sldChg chg="addSp delSp modSp add mod ord delAnim modAnim">
        <pc:chgData name="Michał Ołowski" userId="b10e2858-299a-4599-b05a-cd2a19010f52" providerId="ADAL" clId="{5C0C4994-6FB9-4AE5-8E01-F3FB56497045}" dt="2026-06-23T09:14:14.727" v="2036"/>
        <pc:sldMkLst>
          <pc:docMk/>
          <pc:sldMk cId="3550384936" sldId="1092"/>
        </pc:sldMkLst>
        <pc:spChg chg="add mod">
          <ac:chgData name="Michał Ołowski" userId="b10e2858-299a-4599-b05a-cd2a19010f52" providerId="ADAL" clId="{5C0C4994-6FB9-4AE5-8E01-F3FB56497045}" dt="2026-06-23T08:30:11.795" v="1900" actId="1038"/>
          <ac:spMkLst>
            <pc:docMk/>
            <pc:sldMk cId="3550384936" sldId="1092"/>
            <ac:spMk id="3" creationId="{28AC5927-79B1-73DE-96DD-BB0EBF3F09DF}"/>
          </ac:spMkLst>
        </pc:spChg>
        <pc:picChg chg="mod">
          <ac:chgData name="Michał Ołowski" userId="b10e2858-299a-4599-b05a-cd2a19010f52" providerId="ADAL" clId="{5C0C4994-6FB9-4AE5-8E01-F3FB56497045}" dt="2026-06-22T18:30:18.666" v="587" actId="14100"/>
          <ac:picMkLst>
            <pc:docMk/>
            <pc:sldMk cId="3550384936" sldId="1092"/>
            <ac:picMk id="4" creationId="{39F5F183-C501-0A48-A3DA-4F18B0F3BEDB}"/>
          </ac:picMkLst>
        </pc:picChg>
      </pc:sldChg>
      <pc:sldChg chg="addSp delSp modSp new mod modClrScheme chgLayout">
        <pc:chgData name="Michał Ołowski" userId="b10e2858-299a-4599-b05a-cd2a19010f52" providerId="ADAL" clId="{5C0C4994-6FB9-4AE5-8E01-F3FB56497045}" dt="2026-06-23T09:17:37.282" v="2132" actId="20577"/>
        <pc:sldMkLst>
          <pc:docMk/>
          <pc:sldMk cId="975806143" sldId="1093"/>
        </pc:sldMkLst>
        <pc:spChg chg="add mod ord">
          <ac:chgData name="Michał Ołowski" userId="b10e2858-299a-4599-b05a-cd2a19010f52" providerId="ADAL" clId="{5C0C4994-6FB9-4AE5-8E01-F3FB56497045}" dt="2026-06-23T09:17:03.824" v="2095" actId="20577"/>
          <ac:spMkLst>
            <pc:docMk/>
            <pc:sldMk cId="975806143" sldId="1093"/>
            <ac:spMk id="4" creationId="{98C99067-383C-01DF-3F63-057E7E80F006}"/>
          </ac:spMkLst>
        </pc:spChg>
        <pc:spChg chg="add mod ord">
          <ac:chgData name="Michał Ołowski" userId="b10e2858-299a-4599-b05a-cd2a19010f52" providerId="ADAL" clId="{5C0C4994-6FB9-4AE5-8E01-F3FB56497045}" dt="2026-06-23T09:17:37.282" v="2132" actId="20577"/>
          <ac:spMkLst>
            <pc:docMk/>
            <pc:sldMk cId="975806143" sldId="1093"/>
            <ac:spMk id="5" creationId="{60B993AE-B6BE-858F-EACD-DA237661000C}"/>
          </ac:spMkLst>
        </pc:spChg>
      </pc:sldChg>
      <pc:sldChg chg="addSp delSp modSp new mod ord modClrScheme chgLayout">
        <pc:chgData name="Michał Ołowski" userId="b10e2858-299a-4599-b05a-cd2a19010f52" providerId="ADAL" clId="{5C0C4994-6FB9-4AE5-8E01-F3FB56497045}" dt="2026-06-23T08:26:23.216" v="1876" actId="478"/>
        <pc:sldMkLst>
          <pc:docMk/>
          <pc:sldMk cId="3522095984" sldId="1094"/>
        </pc:sldMkLst>
        <pc:picChg chg="add del mod">
          <ac:chgData name="Michał Ołowski" userId="b10e2858-299a-4599-b05a-cd2a19010f52" providerId="ADAL" clId="{5C0C4994-6FB9-4AE5-8E01-F3FB56497045}" dt="2026-06-23T08:26:14.131" v="1875" actId="478"/>
          <ac:picMkLst>
            <pc:docMk/>
            <pc:sldMk cId="3522095984" sldId="1094"/>
            <ac:picMk id="6" creationId="{D87AE53F-9303-81A6-EE8F-604AC68B058C}"/>
          </ac:picMkLst>
        </pc:picChg>
        <pc:picChg chg="add mod modCrop">
          <ac:chgData name="Michał Ołowski" userId="b10e2858-299a-4599-b05a-cd2a19010f52" providerId="ADAL" clId="{5C0C4994-6FB9-4AE5-8E01-F3FB56497045}" dt="2026-06-22T21:26:47.859" v="750" actId="408"/>
          <ac:picMkLst>
            <pc:docMk/>
            <pc:sldMk cId="3522095984" sldId="1094"/>
            <ac:picMk id="7" creationId="{6B1EAF73-1C4D-2DBF-62F7-C59B7EB05ED3}"/>
          </ac:picMkLst>
        </pc:picChg>
        <pc:picChg chg="add mod modCrop">
          <ac:chgData name="Michał Ołowski" userId="b10e2858-299a-4599-b05a-cd2a19010f52" providerId="ADAL" clId="{5C0C4994-6FB9-4AE5-8E01-F3FB56497045}" dt="2026-06-22T21:26:47.859" v="750" actId="408"/>
          <ac:picMkLst>
            <pc:docMk/>
            <pc:sldMk cId="3522095984" sldId="1094"/>
            <ac:picMk id="9" creationId="{E479A8AF-740F-833D-B91D-18F16A94A3C2}"/>
          </ac:picMkLst>
        </pc:picChg>
        <pc:picChg chg="add mod modCrop">
          <ac:chgData name="Michał Ołowski" userId="b10e2858-299a-4599-b05a-cd2a19010f52" providerId="ADAL" clId="{5C0C4994-6FB9-4AE5-8E01-F3FB56497045}" dt="2026-06-22T21:26:47.859" v="750" actId="408"/>
          <ac:picMkLst>
            <pc:docMk/>
            <pc:sldMk cId="3522095984" sldId="1094"/>
            <ac:picMk id="11" creationId="{7C31F547-EA12-2E3E-A976-E85DEA6AA554}"/>
          </ac:picMkLst>
        </pc:picChg>
      </pc:sldChg>
      <pc:sldChg chg="addSp delSp modSp new mod modClrScheme delAnim modAnim chgLayout">
        <pc:chgData name="Michał Ołowski" userId="b10e2858-299a-4599-b05a-cd2a19010f52" providerId="ADAL" clId="{5C0C4994-6FB9-4AE5-8E01-F3FB56497045}" dt="2026-06-23T09:08:56.813" v="1916" actId="1076"/>
        <pc:sldMkLst>
          <pc:docMk/>
          <pc:sldMk cId="2926894514" sldId="1095"/>
        </pc:sldMkLst>
        <pc:spChg chg="add mod ord">
          <ac:chgData name="Michał Ołowski" userId="b10e2858-299a-4599-b05a-cd2a19010f52" providerId="ADAL" clId="{5C0C4994-6FB9-4AE5-8E01-F3FB56497045}" dt="2026-06-23T09:08:39.963" v="1911" actId="700"/>
          <ac:spMkLst>
            <pc:docMk/>
            <pc:sldMk cId="2926894514" sldId="1095"/>
            <ac:spMk id="7" creationId="{8F92626F-3907-0C21-E409-6EE7A51B3B06}"/>
          </ac:spMkLst>
        </pc:spChg>
        <pc:picChg chg="add mod">
          <ac:chgData name="Michał Ołowski" userId="b10e2858-299a-4599-b05a-cd2a19010f52" providerId="ADAL" clId="{5C0C4994-6FB9-4AE5-8E01-F3FB56497045}" dt="2026-06-23T09:08:56.813" v="1916" actId="1076"/>
          <ac:picMkLst>
            <pc:docMk/>
            <pc:sldMk cId="2926894514" sldId="1095"/>
            <ac:picMk id="5" creationId="{630A8942-3C8B-EE4A-0CF2-59000F9BC410}"/>
          </ac:picMkLst>
        </pc:picChg>
      </pc:sldChg>
      <pc:sldChg chg="addSp delSp modSp new mod ord modAnim">
        <pc:chgData name="Michał Ołowski" userId="b10e2858-299a-4599-b05a-cd2a19010f52" providerId="ADAL" clId="{5C0C4994-6FB9-4AE5-8E01-F3FB56497045}" dt="2026-06-23T10:18:23.267" v="2211"/>
        <pc:sldMkLst>
          <pc:docMk/>
          <pc:sldMk cId="4143836534" sldId="1097"/>
        </pc:sldMkLst>
        <pc:picChg chg="add mod">
          <ac:chgData name="Michał Ołowski" userId="b10e2858-299a-4599-b05a-cd2a19010f52" providerId="ADAL" clId="{5C0C4994-6FB9-4AE5-8E01-F3FB56497045}" dt="2026-06-23T09:19:10.907" v="2166" actId="1076"/>
          <ac:picMkLst>
            <pc:docMk/>
            <pc:sldMk cId="4143836534" sldId="1097"/>
            <ac:picMk id="5" creationId="{F6A8FB75-3CBA-823A-8647-2ACB8F823DC5}"/>
          </ac:picMkLst>
        </pc:picChg>
        <pc:picChg chg="add mod">
          <ac:chgData name="Michał Ołowski" userId="b10e2858-299a-4599-b05a-cd2a19010f52" providerId="ADAL" clId="{5C0C4994-6FB9-4AE5-8E01-F3FB56497045}" dt="2026-06-22T21:20:15.817" v="732" actId="1076"/>
          <ac:picMkLst>
            <pc:docMk/>
            <pc:sldMk cId="4143836534" sldId="1097"/>
            <ac:picMk id="7" creationId="{C24FE070-3AF9-744B-28A2-F75797F45200}"/>
          </ac:picMkLst>
        </pc:picChg>
        <pc:picChg chg="add mod">
          <ac:chgData name="Michał Ołowski" userId="b10e2858-299a-4599-b05a-cd2a19010f52" providerId="ADAL" clId="{5C0C4994-6FB9-4AE5-8E01-F3FB56497045}" dt="2026-06-23T09:19:14.433" v="2167" actId="1076"/>
          <ac:picMkLst>
            <pc:docMk/>
            <pc:sldMk cId="4143836534" sldId="1097"/>
            <ac:picMk id="9" creationId="{DF0555C9-5C1B-C40E-2CDE-36F1D0A88914}"/>
          </ac:picMkLst>
        </pc:picChg>
      </pc:sldChg>
      <pc:sldChg chg="addSp delSp modSp new mod">
        <pc:chgData name="Michał Ołowski" userId="b10e2858-299a-4599-b05a-cd2a19010f52" providerId="ADAL" clId="{5C0C4994-6FB9-4AE5-8E01-F3FB56497045}" dt="2026-06-22T20:03:34.536" v="674" actId="1076"/>
        <pc:sldMkLst>
          <pc:docMk/>
          <pc:sldMk cId="1690308530" sldId="1098"/>
        </pc:sldMkLst>
        <pc:picChg chg="add mod">
          <ac:chgData name="Michał Ołowski" userId="b10e2858-299a-4599-b05a-cd2a19010f52" providerId="ADAL" clId="{5C0C4994-6FB9-4AE5-8E01-F3FB56497045}" dt="2026-06-22T20:03:34.536" v="674" actId="1076"/>
          <ac:picMkLst>
            <pc:docMk/>
            <pc:sldMk cId="1690308530" sldId="1098"/>
            <ac:picMk id="6" creationId="{3104A696-9702-314E-8843-CC6B8C93D3F8}"/>
          </ac:picMkLst>
        </pc:picChg>
      </pc:sldChg>
      <pc:sldChg chg="addSp delSp modSp new mod modAnim">
        <pc:chgData name="Michał Ołowski" userId="b10e2858-299a-4599-b05a-cd2a19010f52" providerId="ADAL" clId="{5C0C4994-6FB9-4AE5-8E01-F3FB56497045}" dt="2026-06-23T10:18:29.560" v="2212"/>
        <pc:sldMkLst>
          <pc:docMk/>
          <pc:sldMk cId="3419469410" sldId="1099"/>
        </pc:sldMkLst>
        <pc:picChg chg="add mod ord">
          <ac:chgData name="Michał Ołowski" userId="b10e2858-299a-4599-b05a-cd2a19010f52" providerId="ADAL" clId="{5C0C4994-6FB9-4AE5-8E01-F3FB56497045}" dt="2026-06-23T05:28:52.215" v="949" actId="1076"/>
          <ac:picMkLst>
            <pc:docMk/>
            <pc:sldMk cId="3419469410" sldId="1099"/>
            <ac:picMk id="4" creationId="{22A424C4-4EA5-8637-B31A-71E4AACE3C51}"/>
          </ac:picMkLst>
        </pc:picChg>
        <pc:picChg chg="add mod">
          <ac:chgData name="Michał Ołowski" userId="b10e2858-299a-4599-b05a-cd2a19010f52" providerId="ADAL" clId="{5C0C4994-6FB9-4AE5-8E01-F3FB56497045}" dt="2026-06-23T05:28:53.739" v="950" actId="1076"/>
          <ac:picMkLst>
            <pc:docMk/>
            <pc:sldMk cId="3419469410" sldId="1099"/>
            <ac:picMk id="6" creationId="{11254106-705C-63F5-90A4-E08777DC07F7}"/>
          </ac:picMkLst>
        </pc:picChg>
      </pc:sldChg>
      <pc:sldChg chg="addSp delSp modSp new mod">
        <pc:chgData name="Michał Ołowski" userId="b10e2858-299a-4599-b05a-cd2a19010f52" providerId="ADAL" clId="{5C0C4994-6FB9-4AE5-8E01-F3FB56497045}" dt="2026-06-23T07:51:53.872" v="1632" actId="1076"/>
        <pc:sldMkLst>
          <pc:docMk/>
          <pc:sldMk cId="353481767" sldId="1100"/>
        </pc:sldMkLst>
        <pc:spChg chg="add mod">
          <ac:chgData name="Michał Ołowski" userId="b10e2858-299a-4599-b05a-cd2a19010f52" providerId="ADAL" clId="{5C0C4994-6FB9-4AE5-8E01-F3FB56497045}" dt="2026-06-23T07:51:53.872" v="1632" actId="1076"/>
          <ac:spMkLst>
            <pc:docMk/>
            <pc:sldMk cId="353481767" sldId="1100"/>
            <ac:spMk id="9" creationId="{CE37CDDE-72FB-B4F4-F67B-E7B7736D3837}"/>
          </ac:spMkLst>
        </pc:spChg>
        <pc:picChg chg="add mod">
          <ac:chgData name="Michał Ołowski" userId="b10e2858-299a-4599-b05a-cd2a19010f52" providerId="ADAL" clId="{5C0C4994-6FB9-4AE5-8E01-F3FB56497045}" dt="2026-06-22T20:18:14.615" v="688" actId="1076"/>
          <ac:picMkLst>
            <pc:docMk/>
            <pc:sldMk cId="353481767" sldId="1100"/>
            <ac:picMk id="5" creationId="{E4033A7F-9FEB-CE37-5AF1-972AF5837146}"/>
          </ac:picMkLst>
        </pc:picChg>
        <pc:picChg chg="add mod">
          <ac:chgData name="Michał Ołowski" userId="b10e2858-299a-4599-b05a-cd2a19010f52" providerId="ADAL" clId="{5C0C4994-6FB9-4AE5-8E01-F3FB56497045}" dt="2026-06-22T20:18:34.266" v="693" actId="1076"/>
          <ac:picMkLst>
            <pc:docMk/>
            <pc:sldMk cId="353481767" sldId="1100"/>
            <ac:picMk id="7" creationId="{A80715D5-75DD-4055-6D50-5898740A6396}"/>
          </ac:picMkLst>
        </pc:picChg>
      </pc:sldChg>
      <pc:sldChg chg="addSp delSp modSp new mod">
        <pc:chgData name="Michał Ołowski" userId="b10e2858-299a-4599-b05a-cd2a19010f52" providerId="ADAL" clId="{5C0C4994-6FB9-4AE5-8E01-F3FB56497045}" dt="2026-06-23T07:51:27.549" v="1625" actId="1076"/>
        <pc:sldMkLst>
          <pc:docMk/>
          <pc:sldMk cId="3606116957" sldId="1101"/>
        </pc:sldMkLst>
        <pc:spChg chg="add mod">
          <ac:chgData name="Michał Ołowski" userId="b10e2858-299a-4599-b05a-cd2a19010f52" providerId="ADAL" clId="{5C0C4994-6FB9-4AE5-8E01-F3FB56497045}" dt="2026-06-23T07:51:27.549" v="1625" actId="1076"/>
          <ac:spMkLst>
            <pc:docMk/>
            <pc:sldMk cId="3606116957" sldId="1101"/>
            <ac:spMk id="9" creationId="{8F3EFA33-F4EE-DD85-4550-287386B54E68}"/>
          </ac:spMkLst>
        </pc:spChg>
        <pc:picChg chg="add mod">
          <ac:chgData name="Michał Ołowski" userId="b10e2858-299a-4599-b05a-cd2a19010f52" providerId="ADAL" clId="{5C0C4994-6FB9-4AE5-8E01-F3FB56497045}" dt="2026-06-22T20:23:26.354" v="703" actId="1076"/>
          <ac:picMkLst>
            <pc:docMk/>
            <pc:sldMk cId="3606116957" sldId="1101"/>
            <ac:picMk id="5" creationId="{2585363D-9429-29F3-633A-006CD205647A}"/>
          </ac:picMkLst>
        </pc:picChg>
        <pc:picChg chg="add mod">
          <ac:chgData name="Michał Ołowski" userId="b10e2858-299a-4599-b05a-cd2a19010f52" providerId="ADAL" clId="{5C0C4994-6FB9-4AE5-8E01-F3FB56497045}" dt="2026-06-22T20:23:29.203" v="704" actId="1076"/>
          <ac:picMkLst>
            <pc:docMk/>
            <pc:sldMk cId="3606116957" sldId="1101"/>
            <ac:picMk id="7" creationId="{54979A13-678A-5FA2-A655-414B3CD6DD01}"/>
          </ac:picMkLst>
        </pc:picChg>
      </pc:sldChg>
      <pc:sldChg chg="addSp delSp modSp new mod modClrScheme delAnim modAnim chgLayout">
        <pc:chgData name="Michał Ołowski" userId="b10e2858-299a-4599-b05a-cd2a19010f52" providerId="ADAL" clId="{5C0C4994-6FB9-4AE5-8E01-F3FB56497045}" dt="2026-06-27T13:48:06.663" v="2247" actId="14100"/>
        <pc:sldMkLst>
          <pc:docMk/>
          <pc:sldMk cId="1457502466" sldId="1102"/>
        </pc:sldMkLst>
        <pc:spChg chg="add mod">
          <ac:chgData name="Michał Ołowski" userId="b10e2858-299a-4599-b05a-cd2a19010f52" providerId="ADAL" clId="{5C0C4994-6FB9-4AE5-8E01-F3FB56497045}" dt="2026-06-23T08:14:47.987" v="1801" actId="1076"/>
          <ac:spMkLst>
            <pc:docMk/>
            <pc:sldMk cId="1457502466" sldId="1102"/>
            <ac:spMk id="6" creationId="{58733621-923D-9236-6E3D-C83637D33C7D}"/>
          </ac:spMkLst>
        </pc:spChg>
        <pc:picChg chg="add mod">
          <ac:chgData name="Michał Ołowski" userId="b10e2858-299a-4599-b05a-cd2a19010f52" providerId="ADAL" clId="{5C0C4994-6FB9-4AE5-8E01-F3FB56497045}" dt="2026-06-27T13:48:06.663" v="2247" actId="14100"/>
          <ac:picMkLst>
            <pc:docMk/>
            <pc:sldMk cId="1457502466" sldId="1102"/>
            <ac:picMk id="2" creationId="{10B2532E-E79C-8818-2C96-34607593190A}"/>
          </ac:picMkLst>
        </pc:picChg>
        <pc:picChg chg="add del mod">
          <ac:chgData name="Michał Ołowski" userId="b10e2858-299a-4599-b05a-cd2a19010f52" providerId="ADAL" clId="{5C0C4994-6FB9-4AE5-8E01-F3FB56497045}" dt="2026-06-27T13:47:36.234" v="2240" actId="478"/>
          <ac:picMkLst>
            <pc:docMk/>
            <pc:sldMk cId="1457502466" sldId="1102"/>
            <ac:picMk id="4" creationId="{B1A26E18-E16C-A8CE-9A1B-058A6B639BBD}"/>
          </ac:picMkLst>
        </pc:picChg>
      </pc:sldChg>
      <pc:sldChg chg="addSp delSp modSp new mod modClrScheme delAnim modAnim chgLayout">
        <pc:chgData name="Michał Ołowski" userId="b10e2858-299a-4599-b05a-cd2a19010f52" providerId="ADAL" clId="{5C0C4994-6FB9-4AE5-8E01-F3FB56497045}" dt="2026-06-27T13:45:23.886" v="2228" actId="166"/>
        <pc:sldMkLst>
          <pc:docMk/>
          <pc:sldMk cId="3048784421" sldId="1103"/>
        </pc:sldMkLst>
        <pc:spChg chg="add mod ord">
          <ac:chgData name="Michał Ołowski" userId="b10e2858-299a-4599-b05a-cd2a19010f52" providerId="ADAL" clId="{5C0C4994-6FB9-4AE5-8E01-F3FB56497045}" dt="2026-06-22T20:39:06.316" v="715" actId="700"/>
          <ac:spMkLst>
            <pc:docMk/>
            <pc:sldMk cId="3048784421" sldId="1103"/>
            <ac:spMk id="4" creationId="{F7012B1C-3D00-6A97-2560-A6900AB14FF7}"/>
          </ac:spMkLst>
        </pc:spChg>
        <pc:picChg chg="add mod ord">
          <ac:chgData name="Michał Ołowski" userId="b10e2858-299a-4599-b05a-cd2a19010f52" providerId="ADAL" clId="{5C0C4994-6FB9-4AE5-8E01-F3FB56497045}" dt="2026-06-27T13:45:23.886" v="2228" actId="166"/>
          <ac:picMkLst>
            <pc:docMk/>
            <pc:sldMk cId="3048784421" sldId="1103"/>
            <ac:picMk id="2" creationId="{39CE36D6-744E-B66F-D220-50DC18B43EF9}"/>
          </ac:picMkLst>
        </pc:picChg>
        <pc:picChg chg="add del mod">
          <ac:chgData name="Michał Ołowski" userId="b10e2858-299a-4599-b05a-cd2a19010f52" providerId="ADAL" clId="{5C0C4994-6FB9-4AE5-8E01-F3FB56497045}" dt="2026-06-27T13:45:20.128" v="2227" actId="478"/>
          <ac:picMkLst>
            <pc:docMk/>
            <pc:sldMk cId="3048784421" sldId="1103"/>
            <ac:picMk id="6" creationId="{50293B79-1AA8-3F2F-3799-62DA54B2988B}"/>
          </ac:picMkLst>
        </pc:picChg>
        <pc:picChg chg="add mod">
          <ac:chgData name="Michał Ołowski" userId="b10e2858-299a-4599-b05a-cd2a19010f52" providerId="ADAL" clId="{5C0C4994-6FB9-4AE5-8E01-F3FB56497045}" dt="2026-06-22T20:42:39.715" v="725" actId="14100"/>
          <ac:picMkLst>
            <pc:docMk/>
            <pc:sldMk cId="3048784421" sldId="1103"/>
            <ac:picMk id="8" creationId="{427F65B3-1BC7-185A-065A-0ABAE518CEDF}"/>
          </ac:picMkLst>
        </pc:picChg>
      </pc:sldChg>
      <pc:sldChg chg="addSp delSp modSp new mod">
        <pc:chgData name="Michał Ołowski" userId="b10e2858-299a-4599-b05a-cd2a19010f52" providerId="ADAL" clId="{5C0C4994-6FB9-4AE5-8E01-F3FB56497045}" dt="2026-06-22T21:24:33.185" v="741" actId="478"/>
        <pc:sldMkLst>
          <pc:docMk/>
          <pc:sldMk cId="2989886653" sldId="1104"/>
        </pc:sldMkLst>
        <pc:picChg chg="add mod">
          <ac:chgData name="Michał Ołowski" userId="b10e2858-299a-4599-b05a-cd2a19010f52" providerId="ADAL" clId="{5C0C4994-6FB9-4AE5-8E01-F3FB56497045}" dt="2026-06-22T21:24:25.298" v="740" actId="1076"/>
          <ac:picMkLst>
            <pc:docMk/>
            <pc:sldMk cId="2989886653" sldId="1104"/>
            <ac:picMk id="7" creationId="{38902D61-7F1F-DC7B-9A31-DC9CF9D305EA}"/>
          </ac:picMkLst>
        </pc:picChg>
      </pc:sldChg>
      <pc:sldChg chg="addSp delSp modSp new mod modClrScheme chgLayout">
        <pc:chgData name="Michał Ołowski" userId="b10e2858-299a-4599-b05a-cd2a19010f52" providerId="ADAL" clId="{5C0C4994-6FB9-4AE5-8E01-F3FB56497045}" dt="2026-06-22T22:00:00.873" v="786" actId="20577"/>
        <pc:sldMkLst>
          <pc:docMk/>
          <pc:sldMk cId="1553916245" sldId="1106"/>
        </pc:sldMkLst>
        <pc:spChg chg="add mod ord">
          <ac:chgData name="Michał Ołowski" userId="b10e2858-299a-4599-b05a-cd2a19010f52" providerId="ADAL" clId="{5C0C4994-6FB9-4AE5-8E01-F3FB56497045}" dt="2026-06-22T22:00:00.873" v="786" actId="20577"/>
          <ac:spMkLst>
            <pc:docMk/>
            <pc:sldMk cId="1553916245" sldId="1106"/>
            <ac:spMk id="6" creationId="{FE57D573-B3E6-136E-ED83-C873DAB22075}"/>
          </ac:spMkLst>
        </pc:spChg>
      </pc:sldChg>
      <pc:sldChg chg="addSp delSp modSp new mod modClrScheme chgLayout">
        <pc:chgData name="Michał Ołowski" userId="b10e2858-299a-4599-b05a-cd2a19010f52" providerId="ADAL" clId="{5C0C4994-6FB9-4AE5-8E01-F3FB56497045}" dt="2026-06-23T09:13:36.179" v="2034" actId="1035"/>
        <pc:sldMkLst>
          <pc:docMk/>
          <pc:sldMk cId="1685001179" sldId="1107"/>
        </pc:sldMkLst>
        <pc:spChg chg="add mod ord">
          <ac:chgData name="Michał Ołowski" userId="b10e2858-299a-4599-b05a-cd2a19010f52" providerId="ADAL" clId="{5C0C4994-6FB9-4AE5-8E01-F3FB56497045}" dt="2026-06-23T09:13:36.179" v="2034" actId="1035"/>
          <ac:spMkLst>
            <pc:docMk/>
            <pc:sldMk cId="1685001179" sldId="1107"/>
            <ac:spMk id="3" creationId="{CDC73314-C759-455C-8EA6-AD2C1E19740B}"/>
          </ac:spMkLst>
        </pc:spChg>
        <pc:spChg chg="add mod ord">
          <ac:chgData name="Michał Ołowski" userId="b10e2858-299a-4599-b05a-cd2a19010f52" providerId="ADAL" clId="{5C0C4994-6FB9-4AE5-8E01-F3FB56497045}" dt="2026-06-23T09:13:36.179" v="2034" actId="1035"/>
          <ac:spMkLst>
            <pc:docMk/>
            <pc:sldMk cId="1685001179" sldId="1107"/>
            <ac:spMk id="4" creationId="{52EF6409-1CBD-267F-35E2-3F8F6327BEA6}"/>
          </ac:spMkLst>
        </pc:spChg>
        <pc:picChg chg="add mod">
          <ac:chgData name="Michał Ołowski" userId="b10e2858-299a-4599-b05a-cd2a19010f52" providerId="ADAL" clId="{5C0C4994-6FB9-4AE5-8E01-F3FB56497045}" dt="2026-06-23T09:13:36.179" v="2034" actId="1035"/>
          <ac:picMkLst>
            <pc:docMk/>
            <pc:sldMk cId="1685001179" sldId="1107"/>
            <ac:picMk id="6" creationId="{5B84D20B-0F1B-068F-D5FE-A36E54FC4339}"/>
          </ac:picMkLst>
        </pc:picChg>
        <pc:picChg chg="add mod">
          <ac:chgData name="Michał Ołowski" userId="b10e2858-299a-4599-b05a-cd2a19010f52" providerId="ADAL" clId="{5C0C4994-6FB9-4AE5-8E01-F3FB56497045}" dt="2026-06-23T09:13:36.179" v="2034" actId="1035"/>
          <ac:picMkLst>
            <pc:docMk/>
            <pc:sldMk cId="1685001179" sldId="1107"/>
            <ac:picMk id="8" creationId="{A0B03A45-2015-F0E7-C08F-2B68D9F495FC}"/>
          </ac:picMkLst>
        </pc:picChg>
      </pc:sldChg>
      <pc:sldChg chg="addSp delSp modSp new mod ord modAnim">
        <pc:chgData name="Michał Ołowski" userId="b10e2858-299a-4599-b05a-cd2a19010f52" providerId="ADAL" clId="{5C0C4994-6FB9-4AE5-8E01-F3FB56497045}" dt="2026-06-23T09:14:55.337" v="2040"/>
        <pc:sldMkLst>
          <pc:docMk/>
          <pc:sldMk cId="427736608" sldId="1109"/>
        </pc:sldMkLst>
        <pc:spChg chg="add mod">
          <ac:chgData name="Michał Ołowski" userId="b10e2858-299a-4599-b05a-cd2a19010f52" providerId="ADAL" clId="{5C0C4994-6FB9-4AE5-8E01-F3FB56497045}" dt="2026-06-23T07:37:58" v="1584" actId="1076"/>
          <ac:spMkLst>
            <pc:docMk/>
            <pc:sldMk cId="427736608" sldId="1109"/>
            <ac:spMk id="9" creationId="{5F295DFA-BC6A-A9E8-E16C-A31C91594323}"/>
          </ac:spMkLst>
        </pc:spChg>
        <pc:spChg chg="add mod">
          <ac:chgData name="Michał Ołowski" userId="b10e2858-299a-4599-b05a-cd2a19010f52" providerId="ADAL" clId="{5C0C4994-6FB9-4AE5-8E01-F3FB56497045}" dt="2026-06-23T07:38:58.193" v="1591" actId="1076"/>
          <ac:spMkLst>
            <pc:docMk/>
            <pc:sldMk cId="427736608" sldId="1109"/>
            <ac:spMk id="18" creationId="{0E0A8056-E230-82C1-4410-31C4B2B7F7FE}"/>
          </ac:spMkLst>
        </pc:spChg>
        <pc:spChg chg="add mod">
          <ac:chgData name="Michał Ołowski" userId="b10e2858-299a-4599-b05a-cd2a19010f52" providerId="ADAL" clId="{5C0C4994-6FB9-4AE5-8E01-F3FB56497045}" dt="2026-06-23T07:38:53.891" v="1590" actId="1076"/>
          <ac:spMkLst>
            <pc:docMk/>
            <pc:sldMk cId="427736608" sldId="1109"/>
            <ac:spMk id="22" creationId="{014FC8A4-47A7-68B9-4371-8E6287EBB04C}"/>
          </ac:spMkLst>
        </pc:spChg>
        <pc:spChg chg="add mod">
          <ac:chgData name="Michał Ołowski" userId="b10e2858-299a-4599-b05a-cd2a19010f52" providerId="ADAL" clId="{5C0C4994-6FB9-4AE5-8E01-F3FB56497045}" dt="2026-06-23T07:38:41.585" v="1588" actId="408"/>
          <ac:spMkLst>
            <pc:docMk/>
            <pc:sldMk cId="427736608" sldId="1109"/>
            <ac:spMk id="24" creationId="{3A4435A2-92EC-809B-67D6-F5D7D2936F18}"/>
          </ac:spMkLst>
        </pc:spChg>
        <pc:grpChg chg="add mod">
          <ac:chgData name="Michał Ołowski" userId="b10e2858-299a-4599-b05a-cd2a19010f52" providerId="ADAL" clId="{5C0C4994-6FB9-4AE5-8E01-F3FB56497045}" dt="2026-06-23T07:38:50.421" v="1589" actId="1076"/>
          <ac:grpSpMkLst>
            <pc:docMk/>
            <pc:sldMk cId="427736608" sldId="1109"/>
            <ac:grpSpMk id="17" creationId="{32918D70-2F41-FBDE-1DE6-D333C82D8CAA}"/>
          </ac:grpSpMkLst>
        </pc:grpChg>
        <pc:picChg chg="add mod">
          <ac:chgData name="Michał Ołowski" userId="b10e2858-299a-4599-b05a-cd2a19010f52" providerId="ADAL" clId="{5C0C4994-6FB9-4AE5-8E01-F3FB56497045}" dt="2026-06-23T07:30:32.715" v="1324" actId="164"/>
          <ac:picMkLst>
            <pc:docMk/>
            <pc:sldMk cId="427736608" sldId="1109"/>
            <ac:picMk id="5" creationId="{FDDEEFF8-874E-9E21-2CFF-841BAE5C9968}"/>
          </ac:picMkLst>
        </pc:picChg>
        <pc:picChg chg="add mod">
          <ac:chgData name="Michał Ołowski" userId="b10e2858-299a-4599-b05a-cd2a19010f52" providerId="ADAL" clId="{5C0C4994-6FB9-4AE5-8E01-F3FB56497045}" dt="2026-06-23T07:30:32.715" v="1324" actId="164"/>
          <ac:picMkLst>
            <pc:docMk/>
            <pc:sldMk cId="427736608" sldId="1109"/>
            <ac:picMk id="7" creationId="{0F0CE8C1-4701-41F6-7BE7-358D209DF551}"/>
          </ac:picMkLst>
        </pc:picChg>
        <pc:picChg chg="add mod">
          <ac:chgData name="Michał Ołowski" userId="b10e2858-299a-4599-b05a-cd2a19010f52" providerId="ADAL" clId="{5C0C4994-6FB9-4AE5-8E01-F3FB56497045}" dt="2026-06-23T07:30:32.715" v="1324" actId="164"/>
          <ac:picMkLst>
            <pc:docMk/>
            <pc:sldMk cId="427736608" sldId="1109"/>
            <ac:picMk id="11" creationId="{01882B0B-105B-8171-D4B6-DB0AE04B571A}"/>
          </ac:picMkLst>
        </pc:picChg>
        <pc:picChg chg="add mod">
          <ac:chgData name="Michał Ołowski" userId="b10e2858-299a-4599-b05a-cd2a19010f52" providerId="ADAL" clId="{5C0C4994-6FB9-4AE5-8E01-F3FB56497045}" dt="2026-06-23T07:30:32.715" v="1324" actId="164"/>
          <ac:picMkLst>
            <pc:docMk/>
            <pc:sldMk cId="427736608" sldId="1109"/>
            <ac:picMk id="13" creationId="{37FDDFE2-96FE-88A3-D25C-42A4B1569992}"/>
          </ac:picMkLst>
        </pc:picChg>
        <pc:picChg chg="add mod">
          <ac:chgData name="Michał Ołowski" userId="b10e2858-299a-4599-b05a-cd2a19010f52" providerId="ADAL" clId="{5C0C4994-6FB9-4AE5-8E01-F3FB56497045}" dt="2026-06-23T07:39:04.165" v="1592" actId="1076"/>
          <ac:picMkLst>
            <pc:docMk/>
            <pc:sldMk cId="427736608" sldId="1109"/>
            <ac:picMk id="15" creationId="{6E0AD390-FC30-51AE-65EB-0A9F0C6EA7E4}"/>
          </ac:picMkLst>
        </pc:picChg>
        <pc:picChg chg="add mod ord">
          <ac:chgData name="Michał Ołowski" userId="b10e2858-299a-4599-b05a-cd2a19010f52" providerId="ADAL" clId="{5C0C4994-6FB9-4AE5-8E01-F3FB56497045}" dt="2026-06-23T07:37:26.369" v="1576" actId="1076"/>
          <ac:picMkLst>
            <pc:docMk/>
            <pc:sldMk cId="427736608" sldId="1109"/>
            <ac:picMk id="16" creationId="{AB72E62E-E299-A527-37F6-1BEA5EDB88B7}"/>
          </ac:picMkLst>
        </pc:picChg>
      </pc:sldChg>
      <pc:sldChg chg="addSp delSp modSp new mod ord modAnim">
        <pc:chgData name="Michał Ołowski" userId="b10e2858-299a-4599-b05a-cd2a19010f52" providerId="ADAL" clId="{5C0C4994-6FB9-4AE5-8E01-F3FB56497045}" dt="2026-06-23T09:16:21.725" v="2041"/>
        <pc:sldMkLst>
          <pc:docMk/>
          <pc:sldMk cId="3253480569" sldId="1112"/>
        </pc:sldMkLst>
        <pc:picChg chg="add mod">
          <ac:chgData name="Michał Ołowski" userId="b10e2858-299a-4599-b05a-cd2a19010f52" providerId="ADAL" clId="{5C0C4994-6FB9-4AE5-8E01-F3FB56497045}" dt="2026-06-23T05:23:51.735" v="910" actId="1076"/>
          <ac:picMkLst>
            <pc:docMk/>
            <pc:sldMk cId="3253480569" sldId="1112"/>
            <ac:picMk id="4" creationId="{36A1EB97-5A81-324B-3F50-26784E224FA0}"/>
          </ac:picMkLst>
        </pc:picChg>
        <pc:picChg chg="add mod">
          <ac:chgData name="Michał Ołowski" userId="b10e2858-299a-4599-b05a-cd2a19010f52" providerId="ADAL" clId="{5C0C4994-6FB9-4AE5-8E01-F3FB56497045}" dt="2026-06-23T05:26:26.422" v="923" actId="1076"/>
          <ac:picMkLst>
            <pc:docMk/>
            <pc:sldMk cId="3253480569" sldId="1112"/>
            <ac:picMk id="6" creationId="{59164329-9559-18F4-0BEB-4686ABF9B0C5}"/>
          </ac:picMkLst>
        </pc:picChg>
        <pc:picChg chg="add mod">
          <ac:chgData name="Michał Ołowski" userId="b10e2858-299a-4599-b05a-cd2a19010f52" providerId="ADAL" clId="{5C0C4994-6FB9-4AE5-8E01-F3FB56497045}" dt="2026-06-23T05:26:31.095" v="924" actId="1076"/>
          <ac:picMkLst>
            <pc:docMk/>
            <pc:sldMk cId="3253480569" sldId="1112"/>
            <ac:picMk id="8" creationId="{0C5AF352-0592-02B0-8F18-C2EBE316514B}"/>
          </ac:picMkLst>
        </pc:picChg>
      </pc:sldChg>
      <pc:sldChg chg="addSp delSp modSp new mod">
        <pc:chgData name="Michał Ołowski" userId="b10e2858-299a-4599-b05a-cd2a19010f52" providerId="ADAL" clId="{5C0C4994-6FB9-4AE5-8E01-F3FB56497045}" dt="2026-06-23T05:29:27.383" v="952" actId="1076"/>
        <pc:sldMkLst>
          <pc:docMk/>
          <pc:sldMk cId="1340566493" sldId="1113"/>
        </pc:sldMkLst>
        <pc:picChg chg="add mod">
          <ac:chgData name="Michał Ołowski" userId="b10e2858-299a-4599-b05a-cd2a19010f52" providerId="ADAL" clId="{5C0C4994-6FB9-4AE5-8E01-F3FB56497045}" dt="2026-06-23T05:29:27.383" v="952" actId="1076"/>
          <ac:picMkLst>
            <pc:docMk/>
            <pc:sldMk cId="1340566493" sldId="1113"/>
            <ac:picMk id="4" creationId="{1F46AA7B-5472-6F3A-24DC-6CA02907C0B6}"/>
          </ac:picMkLst>
        </pc:picChg>
        <pc:picChg chg="add mod">
          <ac:chgData name="Michał Ołowski" userId="b10e2858-299a-4599-b05a-cd2a19010f52" providerId="ADAL" clId="{5C0C4994-6FB9-4AE5-8E01-F3FB56497045}" dt="2026-06-23T05:27:38.137" v="934" actId="1076"/>
          <ac:picMkLst>
            <pc:docMk/>
            <pc:sldMk cId="1340566493" sldId="1113"/>
            <ac:picMk id="6" creationId="{CBFDCBF2-AE31-3FC5-D245-F65E5E437C50}"/>
          </ac:picMkLst>
        </pc:picChg>
      </pc:sldChg>
      <pc:sldChg chg="addSp delSp modSp new mod modClrScheme addAnim delAnim modAnim chgLayout">
        <pc:chgData name="Michał Ołowski" userId="b10e2858-299a-4599-b05a-cd2a19010f52" providerId="ADAL" clId="{5C0C4994-6FB9-4AE5-8E01-F3FB56497045}" dt="2026-06-23T08:20:15.943" v="1845"/>
        <pc:sldMkLst>
          <pc:docMk/>
          <pc:sldMk cId="291006716" sldId="1117"/>
        </pc:sldMkLst>
        <pc:picChg chg="add mod">
          <ac:chgData name="Michał Ołowski" userId="b10e2858-299a-4599-b05a-cd2a19010f52" providerId="ADAL" clId="{5C0C4994-6FB9-4AE5-8E01-F3FB56497045}" dt="2026-06-23T05:45:37.763" v="980" actId="14100"/>
          <ac:picMkLst>
            <pc:docMk/>
            <pc:sldMk cId="291006716" sldId="1117"/>
            <ac:picMk id="4" creationId="{001C8613-6E15-9AB0-1796-86FB1F807145}"/>
          </ac:picMkLst>
        </pc:picChg>
        <pc:picChg chg="add mod">
          <ac:chgData name="Michał Ołowski" userId="b10e2858-299a-4599-b05a-cd2a19010f52" providerId="ADAL" clId="{5C0C4994-6FB9-4AE5-8E01-F3FB56497045}" dt="2026-06-23T05:50:59.747" v="1009" actId="1076"/>
          <ac:picMkLst>
            <pc:docMk/>
            <pc:sldMk cId="291006716" sldId="1117"/>
            <ac:picMk id="6" creationId="{253E2B64-7D3F-D23F-882D-7F44B12064E4}"/>
          </ac:picMkLst>
        </pc:picChg>
        <pc:picChg chg="add mod">
          <ac:chgData name="Michał Ołowski" userId="b10e2858-299a-4599-b05a-cd2a19010f52" providerId="ADAL" clId="{5C0C4994-6FB9-4AE5-8E01-F3FB56497045}" dt="2026-06-23T05:51:03.909" v="1011" actId="1076"/>
          <ac:picMkLst>
            <pc:docMk/>
            <pc:sldMk cId="291006716" sldId="1117"/>
            <ac:picMk id="7" creationId="{249DF9AB-5068-9B5F-7F17-DB8CC5788B01}"/>
          </ac:picMkLst>
        </pc:picChg>
      </pc:sldChg>
      <pc:sldChg chg="addSp delSp modSp new mod ord">
        <pc:chgData name="Michał Ołowski" userId="b10e2858-299a-4599-b05a-cd2a19010f52" providerId="ADAL" clId="{5C0C4994-6FB9-4AE5-8E01-F3FB56497045}" dt="2026-06-23T09:08:34.462" v="1910" actId="478"/>
        <pc:sldMkLst>
          <pc:docMk/>
          <pc:sldMk cId="3555540047" sldId="1118"/>
        </pc:sldMkLst>
        <pc:picChg chg="add mod ord">
          <ac:chgData name="Michał Ołowski" userId="b10e2858-299a-4599-b05a-cd2a19010f52" providerId="ADAL" clId="{5C0C4994-6FB9-4AE5-8E01-F3FB56497045}" dt="2026-06-23T09:08:28.403" v="1909" actId="166"/>
          <ac:picMkLst>
            <pc:docMk/>
            <pc:sldMk cId="3555540047" sldId="1118"/>
            <ac:picMk id="4" creationId="{6A5A7EB9-00C2-7C00-7A8C-1BA6510453ED}"/>
          </ac:picMkLst>
        </pc:picChg>
        <pc:picChg chg="add mod modCrop">
          <ac:chgData name="Michał Ołowski" userId="b10e2858-299a-4599-b05a-cd2a19010f52" providerId="ADAL" clId="{5C0C4994-6FB9-4AE5-8E01-F3FB56497045}" dt="2026-06-23T09:08:24.812" v="1908" actId="14100"/>
          <ac:picMkLst>
            <pc:docMk/>
            <pc:sldMk cId="3555540047" sldId="1118"/>
            <ac:picMk id="5" creationId="{26F18322-7917-AD1B-322F-83EAD0E70786}"/>
          </ac:picMkLst>
        </pc:picChg>
      </pc:sldChg>
      <pc:sldChg chg="addSp delSp modSp new mod modClrScheme modAnim chgLayout">
        <pc:chgData name="Michał Ołowski" userId="b10e2858-299a-4599-b05a-cd2a19010f52" providerId="ADAL" clId="{5C0C4994-6FB9-4AE5-8E01-F3FB56497045}" dt="2026-06-23T09:14:41.628" v="2039"/>
        <pc:sldMkLst>
          <pc:docMk/>
          <pc:sldMk cId="292956899" sldId="1119"/>
        </pc:sldMkLst>
        <pc:spChg chg="add mod">
          <ac:chgData name="Michał Ołowski" userId="b10e2858-299a-4599-b05a-cd2a19010f52" providerId="ADAL" clId="{5C0C4994-6FB9-4AE5-8E01-F3FB56497045}" dt="2026-06-23T07:25:52.036" v="1314" actId="121"/>
          <ac:spMkLst>
            <pc:docMk/>
            <pc:sldMk cId="292956899" sldId="1119"/>
            <ac:spMk id="11" creationId="{27E3CF24-0F20-6927-3080-5B9295852906}"/>
          </ac:spMkLst>
        </pc:spChg>
        <pc:spChg chg="mod">
          <ac:chgData name="Michał Ołowski" userId="b10e2858-299a-4599-b05a-cd2a19010f52" providerId="ADAL" clId="{5C0C4994-6FB9-4AE5-8E01-F3FB56497045}" dt="2026-06-23T07:20:52.990" v="1055" actId="207"/>
          <ac:spMkLst>
            <pc:docMk/>
            <pc:sldMk cId="292956899" sldId="1119"/>
            <ac:spMk id="42" creationId="{618F2FC1-76A8-5B52-4BEA-62B9C5767EBB}"/>
          </ac:spMkLst>
        </pc:spChg>
        <pc:spChg chg="mod">
          <ac:chgData name="Michał Ołowski" userId="b10e2858-299a-4599-b05a-cd2a19010f52" providerId="ADAL" clId="{5C0C4994-6FB9-4AE5-8E01-F3FB56497045}" dt="2026-06-23T07:20:58.645" v="1056" actId="207"/>
          <ac:spMkLst>
            <pc:docMk/>
            <pc:sldMk cId="292956899" sldId="1119"/>
            <ac:spMk id="43" creationId="{6F849395-A3B3-9159-8AB5-5813793D0500}"/>
          </ac:spMkLst>
        </pc:spChg>
        <pc:spChg chg="add mod">
          <ac:chgData name="Michał Ołowski" userId="b10e2858-299a-4599-b05a-cd2a19010f52" providerId="ADAL" clId="{5C0C4994-6FB9-4AE5-8E01-F3FB56497045}" dt="2026-06-23T07:25:43.606" v="1309" actId="113"/>
          <ac:spMkLst>
            <pc:docMk/>
            <pc:sldMk cId="292956899" sldId="1119"/>
            <ac:spMk id="46" creationId="{5EBF5F97-B8ED-FAF3-A74F-BFEAA1F2BCCF}"/>
          </ac:spMkLst>
        </pc:spChg>
        <pc:grpChg chg="mod">
          <ac:chgData name="Michał Ołowski" userId="b10e2858-299a-4599-b05a-cd2a19010f52" providerId="ADAL" clId="{5C0C4994-6FB9-4AE5-8E01-F3FB56497045}" dt="2026-06-23T07:20:27.489" v="1051" actId="27803"/>
          <ac:grpSpMkLst>
            <pc:docMk/>
            <pc:sldMk cId="292956899" sldId="1119"/>
            <ac:grpSpMk id="41" creationId="{E51234E6-822A-E6F4-478C-A06F254746AD}"/>
          </ac:grpSpMkLst>
        </pc:grpChg>
        <pc:grpChg chg="add mod">
          <ac:chgData name="Michał Ołowski" userId="b10e2858-299a-4599-b05a-cd2a19010f52" providerId="ADAL" clId="{5C0C4994-6FB9-4AE5-8E01-F3FB56497045}" dt="2026-06-23T07:21:15.169" v="1057" actId="164"/>
          <ac:grpSpMkLst>
            <pc:docMk/>
            <pc:sldMk cId="292956899" sldId="1119"/>
            <ac:grpSpMk id="44" creationId="{AE11F0AC-BC48-2503-A11F-5F22F5FE4991}"/>
          </ac:grpSpMkLst>
        </pc:grpChg>
        <pc:picChg chg="add mod">
          <ac:chgData name="Michał Ołowski" userId="b10e2858-299a-4599-b05a-cd2a19010f52" providerId="ADAL" clId="{5C0C4994-6FB9-4AE5-8E01-F3FB56497045}" dt="2026-06-23T07:11:11.501" v="1018" actId="1076"/>
          <ac:picMkLst>
            <pc:docMk/>
            <pc:sldMk cId="292956899" sldId="1119"/>
            <ac:picMk id="7" creationId="{32ED1027-A398-0B03-5051-FB825A05A990}"/>
          </ac:picMkLst>
        </pc:picChg>
        <pc:picChg chg="add mod">
          <ac:chgData name="Michał Ołowski" userId="b10e2858-299a-4599-b05a-cd2a19010f52" providerId="ADAL" clId="{5C0C4994-6FB9-4AE5-8E01-F3FB56497045}" dt="2026-06-23T07:18:40.318" v="1037" actId="1076"/>
          <ac:picMkLst>
            <pc:docMk/>
            <pc:sldMk cId="292956899" sldId="1119"/>
            <ac:picMk id="9" creationId="{D36E0BEC-B438-A658-1C4A-B671323672FF}"/>
          </ac:picMkLst>
        </pc:picChg>
        <pc:picChg chg="add mod topLvl">
          <ac:chgData name="Michał Ołowski" userId="b10e2858-299a-4599-b05a-cd2a19010f52" providerId="ADAL" clId="{5C0C4994-6FB9-4AE5-8E01-F3FB56497045}" dt="2026-06-23T07:21:15.169" v="1057" actId="164"/>
          <ac:picMkLst>
            <pc:docMk/>
            <pc:sldMk cId="292956899" sldId="1119"/>
            <ac:picMk id="21" creationId="{9DF300E7-B967-9C41-5C41-3818D5626785}"/>
          </ac:picMkLst>
        </pc:picChg>
        <pc:picChg chg="add mod topLvl">
          <ac:chgData name="Michał Ołowski" userId="b10e2858-299a-4599-b05a-cd2a19010f52" providerId="ADAL" clId="{5C0C4994-6FB9-4AE5-8E01-F3FB56497045}" dt="2026-06-23T07:21:15.169" v="1057" actId="164"/>
          <ac:picMkLst>
            <pc:docMk/>
            <pc:sldMk cId="292956899" sldId="1119"/>
            <ac:picMk id="23" creationId="{90DBC14D-C72D-E919-4947-692C11E21892}"/>
          </ac:picMkLst>
        </pc:picChg>
        <pc:picChg chg="add mod topLvl">
          <ac:chgData name="Michał Ołowski" userId="b10e2858-299a-4599-b05a-cd2a19010f52" providerId="ADAL" clId="{5C0C4994-6FB9-4AE5-8E01-F3FB56497045}" dt="2026-06-23T07:21:15.169" v="1057" actId="164"/>
          <ac:picMkLst>
            <pc:docMk/>
            <pc:sldMk cId="292956899" sldId="1119"/>
            <ac:picMk id="25" creationId="{5CE53675-62C1-700F-CDE0-CCBADE52B9C8}"/>
          </ac:picMkLst>
        </pc:picChg>
        <pc:picChg chg="add mod topLvl">
          <ac:chgData name="Michał Ołowski" userId="b10e2858-299a-4599-b05a-cd2a19010f52" providerId="ADAL" clId="{5C0C4994-6FB9-4AE5-8E01-F3FB56497045}" dt="2026-06-23T07:21:15.169" v="1057" actId="164"/>
          <ac:picMkLst>
            <pc:docMk/>
            <pc:sldMk cId="292956899" sldId="1119"/>
            <ac:picMk id="27" creationId="{E253F731-A044-9463-CE30-D29C3D9FE700}"/>
          </ac:picMkLst>
        </pc:picChg>
        <pc:picChg chg="add mod">
          <ac:chgData name="Michał Ołowski" userId="b10e2858-299a-4599-b05a-cd2a19010f52" providerId="ADAL" clId="{5C0C4994-6FB9-4AE5-8E01-F3FB56497045}" dt="2026-06-23T07:21:15.169" v="1057" actId="164"/>
          <ac:picMkLst>
            <pc:docMk/>
            <pc:sldMk cId="292956899" sldId="1119"/>
            <ac:picMk id="30" creationId="{CDAF040E-F905-B94A-5FD0-92C2F45EA55E}"/>
          </ac:picMkLst>
        </pc:picChg>
        <pc:picChg chg="add mod">
          <ac:chgData name="Michał Ołowski" userId="b10e2858-299a-4599-b05a-cd2a19010f52" providerId="ADAL" clId="{5C0C4994-6FB9-4AE5-8E01-F3FB56497045}" dt="2026-06-23T07:21:15.169" v="1057" actId="164"/>
          <ac:picMkLst>
            <pc:docMk/>
            <pc:sldMk cId="292956899" sldId="1119"/>
            <ac:picMk id="32" creationId="{C961D3D7-0655-40C4-E314-67D556A1734F}"/>
          </ac:picMkLst>
        </pc:picChg>
        <pc:picChg chg="add mod">
          <ac:chgData name="Michał Ołowski" userId="b10e2858-299a-4599-b05a-cd2a19010f52" providerId="ADAL" clId="{5C0C4994-6FB9-4AE5-8E01-F3FB56497045}" dt="2026-06-23T07:21:15.169" v="1057" actId="164"/>
          <ac:picMkLst>
            <pc:docMk/>
            <pc:sldMk cId="292956899" sldId="1119"/>
            <ac:picMk id="34" creationId="{E2701110-2332-2C3D-98BF-A3E0181B759C}"/>
          </ac:picMkLst>
        </pc:picChg>
        <pc:picChg chg="add mod">
          <ac:chgData name="Michał Ołowski" userId="b10e2858-299a-4599-b05a-cd2a19010f52" providerId="ADAL" clId="{5C0C4994-6FB9-4AE5-8E01-F3FB56497045}" dt="2026-06-23T07:21:15.169" v="1057" actId="164"/>
          <ac:picMkLst>
            <pc:docMk/>
            <pc:sldMk cId="292956899" sldId="1119"/>
            <ac:picMk id="36" creationId="{D1A27381-4F2A-4488-AC0D-DBD49093E741}"/>
          </ac:picMkLst>
        </pc:picChg>
        <pc:picChg chg="add mod">
          <ac:chgData name="Michał Ołowski" userId="b10e2858-299a-4599-b05a-cd2a19010f52" providerId="ADAL" clId="{5C0C4994-6FB9-4AE5-8E01-F3FB56497045}" dt="2026-06-23T07:21:15.169" v="1057" actId="164"/>
          <ac:picMkLst>
            <pc:docMk/>
            <pc:sldMk cId="292956899" sldId="1119"/>
            <ac:picMk id="40" creationId="{C0BA93FC-45E7-1BDD-BBD3-017A3000C774}"/>
          </ac:picMkLst>
        </pc:picChg>
      </pc:sldChg>
      <pc:sldChg chg="addSp delSp modSp new mod">
        <pc:chgData name="Michał Ołowski" userId="b10e2858-299a-4599-b05a-cd2a19010f52" providerId="ADAL" clId="{5C0C4994-6FB9-4AE5-8E01-F3FB56497045}" dt="2026-06-23T07:52:33.100" v="1637" actId="478"/>
        <pc:sldMkLst>
          <pc:docMk/>
          <pc:sldMk cId="2027939073" sldId="1120"/>
        </pc:sldMkLst>
        <pc:picChg chg="add mod">
          <ac:chgData name="Michał Ołowski" userId="b10e2858-299a-4599-b05a-cd2a19010f52" providerId="ADAL" clId="{5C0C4994-6FB9-4AE5-8E01-F3FB56497045}" dt="2026-06-23T07:52:16.916" v="1636" actId="1076"/>
          <ac:picMkLst>
            <pc:docMk/>
            <pc:sldMk cId="2027939073" sldId="1120"/>
            <ac:picMk id="5" creationId="{03077A3C-9C10-3529-B2D1-C66CF9F95019}"/>
          </ac:picMkLst>
        </pc:picChg>
      </pc:sldChg>
      <pc:sldChg chg="addSp delSp modSp new mod modClrScheme chgLayout">
        <pc:chgData name="Michał Ołowski" userId="b10e2858-299a-4599-b05a-cd2a19010f52" providerId="ADAL" clId="{5C0C4994-6FB9-4AE5-8E01-F3FB56497045}" dt="2026-06-23T09:29:43.677" v="2210" actId="1076"/>
        <pc:sldMkLst>
          <pc:docMk/>
          <pc:sldMk cId="1903646786" sldId="1122"/>
        </pc:sldMkLst>
        <pc:spChg chg="add mod ord">
          <ac:chgData name="Michał Ołowski" userId="b10e2858-299a-4599-b05a-cd2a19010f52" providerId="ADAL" clId="{5C0C4994-6FB9-4AE5-8E01-F3FB56497045}" dt="2026-06-23T09:29:43.677" v="2210" actId="1076"/>
          <ac:spMkLst>
            <pc:docMk/>
            <pc:sldMk cId="1903646786" sldId="1122"/>
            <ac:spMk id="4" creationId="{5F79A523-5BF7-D0DA-D6CB-0A9D57CC5272}"/>
          </ac:spMkLst>
        </pc:spChg>
        <pc:spChg chg="add mod ord">
          <ac:chgData name="Michał Ołowski" userId="b10e2858-299a-4599-b05a-cd2a19010f52" providerId="ADAL" clId="{5C0C4994-6FB9-4AE5-8E01-F3FB56497045}" dt="2026-06-23T09:29:32.323" v="2188" actId="700"/>
          <ac:spMkLst>
            <pc:docMk/>
            <pc:sldMk cId="1903646786" sldId="1122"/>
            <ac:spMk id="5" creationId="{470D6E92-BEA5-6E45-8375-F1101FDA8A15}"/>
          </ac:spMkLst>
        </pc:spChg>
      </pc:sldChg>
      <pc:sldChg chg="delSp modSp add mod modAnim">
        <pc:chgData name="Michał Ołowski" userId="b10e2858-299a-4599-b05a-cd2a19010f52" providerId="ADAL" clId="{5C0C4994-6FB9-4AE5-8E01-F3FB56497045}" dt="2026-06-23T09:22:43.285" v="2182"/>
        <pc:sldMkLst>
          <pc:docMk/>
          <pc:sldMk cId="1433359397" sldId="1123"/>
        </pc:sldMkLst>
        <pc:spChg chg="mod">
          <ac:chgData name="Michał Ołowski" userId="b10e2858-299a-4599-b05a-cd2a19010f52" providerId="ADAL" clId="{5C0C4994-6FB9-4AE5-8E01-F3FB56497045}" dt="2026-06-23T08:10:30.897" v="1769" actId="20577"/>
          <ac:spMkLst>
            <pc:docMk/>
            <pc:sldMk cId="1433359397" sldId="1123"/>
            <ac:spMk id="4" creationId="{6E725A82-066A-0E7B-F1B0-253C0B54F6E3}"/>
          </ac:spMkLst>
        </pc:spChg>
      </pc:sldChg>
      <pc:sldChg chg="addSp delSp modSp new mod ord modClrScheme chgLayout">
        <pc:chgData name="Michał Ołowski" userId="b10e2858-299a-4599-b05a-cd2a19010f52" providerId="ADAL" clId="{5C0C4994-6FB9-4AE5-8E01-F3FB56497045}" dt="2026-06-23T09:18:03.141" v="2140" actId="1076"/>
        <pc:sldMkLst>
          <pc:docMk/>
          <pc:sldMk cId="3676115465" sldId="1124"/>
        </pc:sldMkLst>
        <pc:picChg chg="add mod">
          <ac:chgData name="Michał Ołowski" userId="b10e2858-299a-4599-b05a-cd2a19010f52" providerId="ADAL" clId="{5C0C4994-6FB9-4AE5-8E01-F3FB56497045}" dt="2026-06-23T09:18:03.141" v="2140" actId="1076"/>
          <ac:picMkLst>
            <pc:docMk/>
            <pc:sldMk cId="3676115465" sldId="1124"/>
            <ac:picMk id="7" creationId="{E57E4FF1-B90A-BA6B-85A4-18D7EDF217B9}"/>
          </ac:picMkLst>
        </pc:picChg>
      </pc:sldChg>
      <pc:sldChg chg="addSp delSp modSp new mod modClrScheme addAnim delAnim modAnim chgLayout">
        <pc:chgData name="Michał Ołowski" userId="b10e2858-299a-4599-b05a-cd2a19010f52" providerId="ADAL" clId="{5C0C4994-6FB9-4AE5-8E01-F3FB56497045}" dt="2026-06-23T08:19:12.197" v="1834"/>
        <pc:sldMkLst>
          <pc:docMk/>
          <pc:sldMk cId="3739354601" sldId="1125"/>
        </pc:sldMkLst>
        <pc:picChg chg="add mod">
          <ac:chgData name="Michał Ołowski" userId="b10e2858-299a-4599-b05a-cd2a19010f52" providerId="ADAL" clId="{5C0C4994-6FB9-4AE5-8E01-F3FB56497045}" dt="2026-06-23T08:16:15.448" v="1813" actId="1076"/>
          <ac:picMkLst>
            <pc:docMk/>
            <pc:sldMk cId="3739354601" sldId="1125"/>
            <ac:picMk id="5" creationId="{06C5CA25-5053-C377-8103-EA9EE1E93346}"/>
          </ac:picMkLst>
        </pc:picChg>
        <pc:picChg chg="add mod modCrop">
          <ac:chgData name="Michał Ołowski" userId="b10e2858-299a-4599-b05a-cd2a19010f52" providerId="ADAL" clId="{5C0C4994-6FB9-4AE5-8E01-F3FB56497045}" dt="2026-06-23T08:18:53.744" v="1833" actId="1076"/>
          <ac:picMkLst>
            <pc:docMk/>
            <pc:sldMk cId="3739354601" sldId="1125"/>
            <ac:picMk id="8" creationId="{246B96EF-5A74-79A2-06D6-E8E57FBA7283}"/>
          </ac:picMkLst>
        </pc:picChg>
        <pc:picChg chg="add mod">
          <ac:chgData name="Michał Ołowski" userId="b10e2858-299a-4599-b05a-cd2a19010f52" providerId="ADAL" clId="{5C0C4994-6FB9-4AE5-8E01-F3FB56497045}" dt="2026-06-23T08:18:17.669" v="1830" actId="1076"/>
          <ac:picMkLst>
            <pc:docMk/>
            <pc:sldMk cId="3739354601" sldId="1125"/>
            <ac:picMk id="10" creationId="{98E604AE-FB0B-A789-BEB7-9A105790255B}"/>
          </ac:picMkLst>
        </pc:picChg>
      </pc:sldChg>
      <pc:sldChg chg="addSp delSp modSp new mod ord modClrScheme modAnim chgLayout">
        <pc:chgData name="Michał Ołowski" userId="b10e2858-299a-4599-b05a-cd2a19010f52" providerId="ADAL" clId="{5C0C4994-6FB9-4AE5-8E01-F3FB56497045}" dt="2026-06-23T08:25:00.240" v="1867"/>
        <pc:sldMkLst>
          <pc:docMk/>
          <pc:sldMk cId="1793261427" sldId="1126"/>
        </pc:sldMkLst>
        <pc:spChg chg="add mod">
          <ac:chgData name="Michał Ołowski" userId="b10e2858-299a-4599-b05a-cd2a19010f52" providerId="ADAL" clId="{5C0C4994-6FB9-4AE5-8E01-F3FB56497045}" dt="2026-06-23T08:24:36.249" v="1863" actId="1582"/>
          <ac:spMkLst>
            <pc:docMk/>
            <pc:sldMk cId="1793261427" sldId="1126"/>
            <ac:spMk id="10" creationId="{ED26F95F-C8DB-24E7-53CE-D8DF138A030A}"/>
          </ac:spMkLst>
        </pc:spChg>
        <pc:spChg chg="add mod">
          <ac:chgData name="Michał Ołowski" userId="b10e2858-299a-4599-b05a-cd2a19010f52" providerId="ADAL" clId="{5C0C4994-6FB9-4AE5-8E01-F3FB56497045}" dt="2026-06-23T08:24:44.140" v="1866" actId="1076"/>
          <ac:spMkLst>
            <pc:docMk/>
            <pc:sldMk cId="1793261427" sldId="1126"/>
            <ac:spMk id="12" creationId="{4D958378-B063-603D-0D7D-0CCDB5B4FB95}"/>
          </ac:spMkLst>
        </pc:spChg>
        <pc:picChg chg="add mod">
          <ac:chgData name="Michał Ołowski" userId="b10e2858-299a-4599-b05a-cd2a19010f52" providerId="ADAL" clId="{5C0C4994-6FB9-4AE5-8E01-F3FB56497045}" dt="2026-06-23T08:22:07.788" v="1852" actId="1076"/>
          <ac:picMkLst>
            <pc:docMk/>
            <pc:sldMk cId="1793261427" sldId="1126"/>
            <ac:picMk id="5" creationId="{638AEF5D-208E-C4EF-BE12-013EE6E6019C}"/>
          </ac:picMkLst>
        </pc:picChg>
        <pc:picChg chg="add mod">
          <ac:chgData name="Michał Ołowski" userId="b10e2858-299a-4599-b05a-cd2a19010f52" providerId="ADAL" clId="{5C0C4994-6FB9-4AE5-8E01-F3FB56497045}" dt="2026-06-23T08:22:45.860" v="1854" actId="1076"/>
          <ac:picMkLst>
            <pc:docMk/>
            <pc:sldMk cId="1793261427" sldId="1126"/>
            <ac:picMk id="7" creationId="{A48588CA-3596-320D-7779-CA2F9AD926DD}"/>
          </ac:picMkLst>
        </pc:picChg>
        <pc:picChg chg="add mod modCrop">
          <ac:chgData name="Michał Ołowski" userId="b10e2858-299a-4599-b05a-cd2a19010f52" providerId="ADAL" clId="{5C0C4994-6FB9-4AE5-8E01-F3FB56497045}" dt="2026-06-23T08:23:38.087" v="1858" actId="1076"/>
          <ac:picMkLst>
            <pc:docMk/>
            <pc:sldMk cId="1793261427" sldId="1126"/>
            <ac:picMk id="9" creationId="{5C0C143F-4E5F-D593-EFE0-A277AF51C6CC}"/>
          </ac:picMkLst>
        </pc:picChg>
      </pc:sldChg>
      <pc:sldChg chg="addSp delSp modSp add mod modClrScheme chgLayout">
        <pc:chgData name="Michał Ołowski" userId="b10e2858-299a-4599-b05a-cd2a19010f52" providerId="ADAL" clId="{5C0C4994-6FB9-4AE5-8E01-F3FB56497045}" dt="2026-06-23T09:09:16.397" v="1922" actId="700"/>
        <pc:sldMkLst>
          <pc:docMk/>
          <pc:sldMk cId="4141007736" sldId="1127"/>
        </pc:sldMkLst>
        <pc:spChg chg="add mod ord">
          <ac:chgData name="Michał Ołowski" userId="b10e2858-299a-4599-b05a-cd2a19010f52" providerId="ADAL" clId="{5C0C4994-6FB9-4AE5-8E01-F3FB56497045}" dt="2026-06-23T09:09:16.397" v="1922" actId="700"/>
          <ac:spMkLst>
            <pc:docMk/>
            <pc:sldMk cId="4141007736" sldId="1127"/>
            <ac:spMk id="3" creationId="{BC3B63B4-2595-2CD2-C40B-02B1A56AE119}"/>
          </ac:spMkLst>
        </pc:spChg>
        <pc:picChg chg="mod">
          <ac:chgData name="Michał Ołowski" userId="b10e2858-299a-4599-b05a-cd2a19010f52" providerId="ADAL" clId="{5C0C4994-6FB9-4AE5-8E01-F3FB56497045}" dt="2026-06-23T09:09:13.605" v="1921" actId="1076"/>
          <ac:picMkLst>
            <pc:docMk/>
            <pc:sldMk cId="4141007736" sldId="1127"/>
            <ac:picMk id="6" creationId="{6113DB22-2AE0-3473-BD54-424EDE23A693}"/>
          </ac:picMkLst>
        </pc:picChg>
      </pc:sldChg>
      <pc:sldChg chg="addSp delSp modSp new mod modClrScheme chgLayout">
        <pc:chgData name="Michał Ołowski" userId="b10e2858-299a-4599-b05a-cd2a19010f52" providerId="ADAL" clId="{5C0C4994-6FB9-4AE5-8E01-F3FB56497045}" dt="2026-06-23T09:18:59.109" v="2165" actId="478"/>
        <pc:sldMkLst>
          <pc:docMk/>
          <pc:sldMk cId="2781082398" sldId="1128"/>
        </pc:sldMkLst>
        <pc:spChg chg="add mod ord">
          <ac:chgData name="Michał Ołowski" userId="b10e2858-299a-4599-b05a-cd2a19010f52" providerId="ADAL" clId="{5C0C4994-6FB9-4AE5-8E01-F3FB56497045}" dt="2026-06-23T09:18:52.977" v="2164" actId="20577"/>
          <ac:spMkLst>
            <pc:docMk/>
            <pc:sldMk cId="2781082398" sldId="1128"/>
            <ac:spMk id="4" creationId="{B1795365-A7E4-434F-1AB2-FDBC85617DD8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nagłówka 1">
            <a:extLst>
              <a:ext uri="{FF2B5EF4-FFF2-40B4-BE49-F238E27FC236}">
                <a16:creationId xmlns:a16="http://schemas.microsoft.com/office/drawing/2014/main" id="{1147BBF7-D8FC-4993-A6EB-C79B1F3594A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l-PL"/>
          </a:p>
        </p:txBody>
      </p:sp>
      <p:sp>
        <p:nvSpPr>
          <p:cNvPr id="3" name="Symbol zastępczy daty 2">
            <a:extLst>
              <a:ext uri="{FF2B5EF4-FFF2-40B4-BE49-F238E27FC236}">
                <a16:creationId xmlns:a16="http://schemas.microsoft.com/office/drawing/2014/main" id="{4CD5226E-6380-4044-B48A-BC3534B6FEC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122767-5FD3-44C0-A697-ACB32BC894A3}" type="datetimeFigureOut">
              <a:rPr lang="pl-PL" smtClean="0"/>
              <a:t>27.06.2026</a:t>
            </a:fld>
            <a:endParaRPr lang="pl-PL"/>
          </a:p>
        </p:txBody>
      </p:sp>
      <p:sp>
        <p:nvSpPr>
          <p:cNvPr id="4" name="Symbol zastępczy stopki 3">
            <a:extLst>
              <a:ext uri="{FF2B5EF4-FFF2-40B4-BE49-F238E27FC236}">
                <a16:creationId xmlns:a16="http://schemas.microsoft.com/office/drawing/2014/main" id="{291A02E8-7C19-4F93-8B56-82B034E435D9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l-PL"/>
          </a:p>
        </p:txBody>
      </p:sp>
      <p:sp>
        <p:nvSpPr>
          <p:cNvPr id="5" name="Symbol zastępczy numeru slajdu 4">
            <a:extLst>
              <a:ext uri="{FF2B5EF4-FFF2-40B4-BE49-F238E27FC236}">
                <a16:creationId xmlns:a16="http://schemas.microsoft.com/office/drawing/2014/main" id="{DE71920F-6CC1-4282-9BB5-C99660AAD03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C2837B-50AB-430E-9591-C3544C408CAA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4725693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nagłówka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l-PL"/>
          </a:p>
        </p:txBody>
      </p:sp>
      <p:sp>
        <p:nvSpPr>
          <p:cNvPr id="3" name="Symbol zastępczy daty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01837C-7502-43AC-A442-710A005398EB}" type="datetimeFigureOut">
              <a:rPr lang="pl-PL" smtClean="0"/>
              <a:t>27.06.2026</a:t>
            </a:fld>
            <a:endParaRPr lang="pl-PL"/>
          </a:p>
        </p:txBody>
      </p:sp>
      <p:sp>
        <p:nvSpPr>
          <p:cNvPr id="4" name="Symbol zastępczy obrazu slajd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pl-PL"/>
          </a:p>
        </p:txBody>
      </p:sp>
      <p:sp>
        <p:nvSpPr>
          <p:cNvPr id="5" name="Symbol zastępczy notatek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6" name="Symbol zastępczy stopki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l-PL"/>
          </a:p>
        </p:txBody>
      </p:sp>
      <p:sp>
        <p:nvSpPr>
          <p:cNvPr id="7" name="Symbol zastępczy numeru slajd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46947F-1BE6-43EE-A375-32ED6D55218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1478043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 dirty="0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46947F-1BE6-43EE-A375-32ED6D552186}" type="slidenum">
              <a:rPr lang="pl-PL" smtClean="0"/>
              <a:t>17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7036432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hyperlink" Target="mailto:wizualni@nask.pl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hyperlink" Target="https://fonts.google.com/icons" TargetMode="External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8.sv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8.sv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9.sv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7.sv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9.sv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sv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sv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sv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sv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sv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sv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sv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sv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acebook.com/NASKpl" TargetMode="External"/><Relationship Id="rId3" Type="http://schemas.openxmlformats.org/officeDocument/2006/relationships/image" Target="../media/image7.svg"/><Relationship Id="rId7" Type="http://schemas.openxmlformats.org/officeDocument/2006/relationships/hyperlink" Target="https://pl.linkedin.com/company/nask" TargetMode="External"/><Relationship Id="rId2" Type="http://schemas.openxmlformats.org/officeDocument/2006/relationships/image" Target="../media/image12.svg"/><Relationship Id="rId1" Type="http://schemas.openxmlformats.org/officeDocument/2006/relationships/slideMaster" Target="../slideMasters/slideMaster1.xml"/><Relationship Id="rId6" Type="http://schemas.openxmlformats.org/officeDocument/2006/relationships/hyperlink" Target="https://www.linkedin.com/company/nask/" TargetMode="External"/><Relationship Id="rId5" Type="http://schemas.openxmlformats.org/officeDocument/2006/relationships/hyperlink" Target="https://www.youtube.com/c/NASKPIB" TargetMode="External"/><Relationship Id="rId10" Type="http://schemas.openxmlformats.org/officeDocument/2006/relationships/hyperlink" Target="https://www.nask.pl/" TargetMode="External"/><Relationship Id="rId4" Type="http://schemas.openxmlformats.org/officeDocument/2006/relationships/hyperlink" Target="https://twitter.com/NASK_pl" TargetMode="External"/><Relationship Id="rId9" Type="http://schemas.openxmlformats.org/officeDocument/2006/relationships/hyperlink" Target="https://www.instagram.com/nask.pl/" TargetMode="External"/></Relationships>
</file>

<file path=ppt/slideLayouts/_rels/slideLayout2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acebook.com/NASKpl" TargetMode="External"/><Relationship Id="rId3" Type="http://schemas.openxmlformats.org/officeDocument/2006/relationships/image" Target="../media/image4.svg"/><Relationship Id="rId7" Type="http://schemas.openxmlformats.org/officeDocument/2006/relationships/hyperlink" Target="https://pl.linkedin.com/company/nask" TargetMode="External"/><Relationship Id="rId2" Type="http://schemas.openxmlformats.org/officeDocument/2006/relationships/image" Target="../media/image12.svg"/><Relationship Id="rId1" Type="http://schemas.openxmlformats.org/officeDocument/2006/relationships/slideMaster" Target="../slideMasters/slideMaster1.xml"/><Relationship Id="rId6" Type="http://schemas.openxmlformats.org/officeDocument/2006/relationships/hyperlink" Target="https://www.linkedin.com/company/nask/" TargetMode="External"/><Relationship Id="rId5" Type="http://schemas.openxmlformats.org/officeDocument/2006/relationships/hyperlink" Target="https://www.youtube.com/c/NASKPIB" TargetMode="External"/><Relationship Id="rId10" Type="http://schemas.openxmlformats.org/officeDocument/2006/relationships/hyperlink" Target="https://www.nask.pl/" TargetMode="External"/><Relationship Id="rId4" Type="http://schemas.openxmlformats.org/officeDocument/2006/relationships/hyperlink" Target="https://twitter.com/NASK_pl" TargetMode="External"/><Relationship Id="rId9" Type="http://schemas.openxmlformats.org/officeDocument/2006/relationships/hyperlink" Target="https://www.instagram.com/nask.pl/" TargetMode="Externa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sv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sv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sv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sv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sv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sv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sv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strukcja_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az 11">
            <a:extLst>
              <a:ext uri="{FF2B5EF4-FFF2-40B4-BE49-F238E27FC236}">
                <a16:creationId xmlns:a16="http://schemas.microsoft.com/office/drawing/2014/main" id="{E5C4AFCD-BC3E-E022-840E-A0F674B6ABD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149980" y="2727325"/>
            <a:ext cx="7024286" cy="4828148"/>
          </a:xfrm>
          <a:prstGeom prst="rect">
            <a:avLst/>
          </a:prstGeom>
        </p:spPr>
      </p:pic>
      <p:sp>
        <p:nvSpPr>
          <p:cNvPr id="4" name="Tytuł 2">
            <a:extLst>
              <a:ext uri="{FF2B5EF4-FFF2-40B4-BE49-F238E27FC236}">
                <a16:creationId xmlns:a16="http://schemas.microsoft.com/office/drawing/2014/main" id="{B58674FE-3756-492D-AC59-896253A7F5EB}"/>
              </a:ext>
            </a:extLst>
          </p:cNvPr>
          <p:cNvSpPr txBox="1">
            <a:spLocks/>
          </p:cNvSpPr>
          <p:nvPr userDrawn="1"/>
        </p:nvSpPr>
        <p:spPr>
          <a:xfrm>
            <a:off x="1263649" y="0"/>
            <a:ext cx="12657333" cy="2313426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pl-PL" b="1" dirty="0">
                <a:solidFill>
                  <a:srgbClr val="121F29"/>
                </a:solidFill>
              </a:rPr>
              <a:t>Instrukcja korzystania </a:t>
            </a:r>
          </a:p>
        </p:txBody>
      </p:sp>
      <p:sp>
        <p:nvSpPr>
          <p:cNvPr id="3" name="Symbol zastępczy numeru slajdu 2">
            <a:extLst>
              <a:ext uri="{FF2B5EF4-FFF2-40B4-BE49-F238E27FC236}">
                <a16:creationId xmlns:a16="http://schemas.microsoft.com/office/drawing/2014/main" id="{C832278B-8B1E-49B9-81A0-51DBB01ABFD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3920982" y="7572454"/>
            <a:ext cx="1250756" cy="961946"/>
          </a:xfrm>
          <a:prstGeom prst="rect">
            <a:avLst/>
          </a:prstGeom>
        </p:spPr>
        <p:txBody>
          <a:bodyPr/>
          <a:lstStyle/>
          <a:p>
            <a:fld id="{52829928-69CF-4CD4-AA50-C7139EE0EE92}" type="slidenum">
              <a:rPr lang="pl-PL" smtClean="0"/>
              <a:pPr/>
              <a:t>‹#›</a:t>
            </a:fld>
            <a:endParaRPr lang="pl-PL" dirty="0"/>
          </a:p>
        </p:txBody>
      </p:sp>
      <p:sp>
        <p:nvSpPr>
          <p:cNvPr id="7" name="Prostokąt 6">
            <a:extLst>
              <a:ext uri="{FF2B5EF4-FFF2-40B4-BE49-F238E27FC236}">
                <a16:creationId xmlns:a16="http://schemas.microsoft.com/office/drawing/2014/main" id="{8BA7AAD5-B6DD-4A21-BC91-3580685C723E}"/>
              </a:ext>
            </a:extLst>
          </p:cNvPr>
          <p:cNvSpPr/>
          <p:nvPr userDrawn="1"/>
        </p:nvSpPr>
        <p:spPr>
          <a:xfrm>
            <a:off x="8147452" y="2727325"/>
            <a:ext cx="7024286" cy="5807075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88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10" name="pole tekstowe 9">
            <a:extLst>
              <a:ext uri="{FF2B5EF4-FFF2-40B4-BE49-F238E27FC236}">
                <a16:creationId xmlns:a16="http://schemas.microsoft.com/office/drawing/2014/main" id="{E160C4DF-91DC-4520-87DC-F6385E0EA66B}"/>
              </a:ext>
            </a:extLst>
          </p:cNvPr>
          <p:cNvSpPr txBox="1"/>
          <p:nvPr userDrawn="1"/>
        </p:nvSpPr>
        <p:spPr>
          <a:xfrm>
            <a:off x="1263650" y="2727325"/>
            <a:ext cx="6356350" cy="4840288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/>
          <a:p>
            <a:pPr marL="0" marR="0" lvl="4" indent="0" algn="l" defTabSz="113787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pl-PL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Niniejszy szablon zawiera </a:t>
            </a:r>
            <a:r>
              <a:rPr kumimoji="0" lang="pl-PL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ponad 30 różnych układów slajdów </a:t>
            </a:r>
            <a:br>
              <a:rPr kumimoji="0" lang="pl-PL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</a:br>
            <a:r>
              <a:rPr kumimoji="0" lang="pl-PL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w identyfikacji Science NASK. </a:t>
            </a:r>
          </a:p>
          <a:p>
            <a:pPr marL="0" marR="0" lvl="4" indent="0" algn="l" defTabSz="113787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pl-PL" sz="1600" b="1" i="0" u="none" strike="noStrike" kern="1200" cap="none" spc="0" normalizeH="0" baseline="0" noProof="0" dirty="0">
                <a:ln>
                  <a:noFill/>
                </a:ln>
                <a:solidFill>
                  <a:srgbClr val="F23005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Aby dodać slajd należy kliknąć jak na obrazku obok &gt;&gt;</a:t>
            </a:r>
          </a:p>
          <a:p>
            <a:pPr marL="0" marR="0" lvl="0" indent="0" algn="l" defTabSz="113787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pl-PL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Zalecane jest </a:t>
            </a:r>
            <a:r>
              <a:rPr kumimoji="0" lang="pl-PL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używanie </a:t>
            </a:r>
            <a:r>
              <a:rPr kumimoji="0" lang="pl-PL" sz="16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key</a:t>
            </a:r>
            <a:r>
              <a:rPr kumimoji="0" lang="pl-PL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 </a:t>
            </a:r>
            <a:r>
              <a:rPr kumimoji="0" lang="pl-PL" sz="16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visualu</a:t>
            </a:r>
            <a:r>
              <a:rPr kumimoji="0" lang="pl-PL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 marki </a:t>
            </a:r>
            <a:r>
              <a:rPr kumimoji="0" lang="pl-PL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na każdy pierwszy slajd prezentacji, a następnie swoich zdjęć jako przerywniki. Zaprojektowano kilka przykładów slajdów tytułowych do wyboru.</a:t>
            </a:r>
          </a:p>
          <a:p>
            <a:pPr marL="0" marR="0" lvl="0" indent="0" algn="l" defTabSz="113787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pl-PL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Każdy układ posiada odpowiednie „ramki” (</a:t>
            </a:r>
            <a:r>
              <a:rPr kumimoji="0" lang="pl-PL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placeholder’y</a:t>
            </a:r>
            <a:r>
              <a:rPr kumimoji="0" lang="pl-PL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) </a:t>
            </a:r>
            <a:br>
              <a:rPr kumimoji="0" lang="pl-PL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</a:br>
            <a:r>
              <a:rPr kumimoji="0" lang="pl-PL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na </a:t>
            </a:r>
            <a:r>
              <a:rPr kumimoji="0" lang="pl-PL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content</a:t>
            </a:r>
            <a:r>
              <a:rPr kumimoji="0" lang="pl-PL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 oraz linie pomocnicze (prowadnice), wyznaczające obszary do umieszczania </a:t>
            </a:r>
            <a:r>
              <a:rPr kumimoji="0" lang="pl-PL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contentu</a:t>
            </a:r>
            <a:r>
              <a:rPr kumimoji="0" lang="pl-PL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, według zasad projektowania NASK-PIB (</a:t>
            </a:r>
            <a:r>
              <a:rPr kumimoji="0" lang="pl-PL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grid</a:t>
            </a:r>
            <a:r>
              <a:rPr kumimoji="0" lang="pl-PL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 </a:t>
            </a:r>
            <a:r>
              <a:rPr kumimoji="0" lang="pl-PL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method</a:t>
            </a:r>
            <a:r>
              <a:rPr kumimoji="0" lang="pl-PL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). </a:t>
            </a:r>
          </a:p>
          <a:p>
            <a:pPr marL="0" marR="0" lvl="0" indent="0" algn="l" defTabSz="113787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pl-PL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Prowadnice włączamy klikając prawym przyciskiem myszy </a:t>
            </a:r>
            <a:br>
              <a:rPr kumimoji="0" lang="pl-PL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</a:br>
            <a:r>
              <a:rPr kumimoji="0" lang="pl-PL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w puste tło -&gt; „Siatka i prowadnice” -&gt; „Prowadnice”.</a:t>
            </a:r>
          </a:p>
          <a:p>
            <a:pPr marL="0" marR="0" lvl="0" indent="0" algn="l" defTabSz="113787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pl-PL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Jeśli występuje zapotrzebowanie na zdjęcia, prośba o kontakt </a:t>
            </a:r>
            <a:br>
              <a:rPr kumimoji="0" lang="pl-PL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</a:br>
            <a:r>
              <a:rPr kumimoji="0" lang="pl-PL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z </a:t>
            </a:r>
            <a:r>
              <a:rPr kumimoji="0" lang="pl-PL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  <a:hlinkClick r:id="rId3"/>
              </a:rPr>
              <a:t>Zespołem Obsługi Wizualnej</a:t>
            </a:r>
            <a:r>
              <a:rPr kumimoji="0" lang="pl-PL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. </a:t>
            </a:r>
            <a:r>
              <a:rPr kumimoji="0" lang="pl-PL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Pomożemy dobrać, wstawić </a:t>
            </a:r>
            <a:br>
              <a:rPr kumimoji="0" lang="pl-PL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</a:br>
            <a:r>
              <a:rPr kumimoji="0" lang="pl-PL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lub po prostu podeślemy wybrane.</a:t>
            </a:r>
            <a:endParaRPr kumimoji="0" lang="pl-PL" sz="16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entury Gothic" panose="020F0302020204030204"/>
              <a:ea typeface="+mn-ea"/>
              <a:cs typeface="+mn-cs"/>
            </a:endParaRPr>
          </a:p>
          <a:p>
            <a:pPr marL="0" marR="0" lvl="0" indent="0" algn="l" defTabSz="113787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pl-PL" sz="16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entury Gothic" panose="020F03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06460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obre praktyk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ytuł 2">
            <a:extLst>
              <a:ext uri="{FF2B5EF4-FFF2-40B4-BE49-F238E27FC236}">
                <a16:creationId xmlns:a16="http://schemas.microsoft.com/office/drawing/2014/main" id="{B58674FE-3756-492D-AC59-896253A7F5EB}"/>
              </a:ext>
            </a:extLst>
          </p:cNvPr>
          <p:cNvSpPr txBox="1">
            <a:spLocks/>
          </p:cNvSpPr>
          <p:nvPr userDrawn="1"/>
        </p:nvSpPr>
        <p:spPr>
          <a:xfrm>
            <a:off x="1263649" y="0"/>
            <a:ext cx="12657333" cy="2313426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pl-PL" b="1" dirty="0">
                <a:solidFill>
                  <a:srgbClr val="121F29"/>
                </a:solidFill>
              </a:rPr>
              <a:t>Dobre praktyki</a:t>
            </a:r>
          </a:p>
        </p:txBody>
      </p:sp>
      <p:sp>
        <p:nvSpPr>
          <p:cNvPr id="10" name="pole tekstowe 9">
            <a:extLst>
              <a:ext uri="{FF2B5EF4-FFF2-40B4-BE49-F238E27FC236}">
                <a16:creationId xmlns:a16="http://schemas.microsoft.com/office/drawing/2014/main" id="{E160C4DF-91DC-4520-87DC-F6385E0EA66B}"/>
              </a:ext>
            </a:extLst>
          </p:cNvPr>
          <p:cNvSpPr txBox="1"/>
          <p:nvPr userDrawn="1"/>
        </p:nvSpPr>
        <p:spPr>
          <a:xfrm>
            <a:off x="1263650" y="2727325"/>
            <a:ext cx="6113463" cy="4840288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/>
          <a:p>
            <a:pPr marL="0" marR="0" lvl="4" indent="0" algn="l" defTabSz="113787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pl-PL" sz="1400" b="1" i="0" u="none" strike="noStrike" kern="1200" cap="none" spc="0" normalizeH="0" baseline="0" noProof="0" dirty="0">
                <a:ln>
                  <a:noFill/>
                </a:ln>
                <a:solidFill>
                  <a:srgbClr val="29A645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Zalecane praktyki:</a:t>
            </a:r>
          </a:p>
          <a:p>
            <a:pPr marL="285750" marR="0" lvl="4" indent="-285750" algn="l" defTabSz="113787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Century Gothic" panose="020B0502020202020204" pitchFamily="34" charset="0"/>
              <a:buChar char="-"/>
              <a:tabLst/>
              <a:defRPr/>
            </a:pPr>
            <a:r>
              <a:rPr kumimoji="0" lang="pl-PL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Dodawanie swoich zdjęć, schematów, treści, wykresów etc. </a:t>
            </a:r>
            <a:br>
              <a:rPr kumimoji="0" lang="pl-PL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</a:br>
            <a:r>
              <a:rPr kumimoji="0" lang="pl-PL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z wykorzystaniem palety kolorów NASK-PIB.</a:t>
            </a:r>
          </a:p>
          <a:p>
            <a:pPr marL="285750" marR="0" lvl="4" indent="-285750" algn="l" defTabSz="113787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Century Gothic" panose="020B0502020202020204" pitchFamily="34" charset="0"/>
              <a:buChar char="-"/>
              <a:tabLst/>
              <a:defRPr/>
            </a:pPr>
            <a:r>
              <a:rPr kumimoji="0" lang="pl-PL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Zmienianie wielkości czcionki w tekście podstawowym </a:t>
            </a:r>
            <a:br>
              <a:rPr kumimoji="0" lang="pl-PL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</a:br>
            <a:r>
              <a:rPr kumimoji="0" lang="pl-PL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(możliwie jak najmniej).</a:t>
            </a:r>
          </a:p>
          <a:p>
            <a:pPr marL="285750" marR="0" lvl="4" indent="-285750" algn="l" defTabSz="113787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Century Gothic" panose="020B0502020202020204" pitchFamily="34" charset="0"/>
              <a:buChar char="-"/>
              <a:tabLst/>
              <a:defRPr/>
            </a:pPr>
            <a:r>
              <a:rPr kumimoji="0" lang="pl-PL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Przesuwanie </a:t>
            </a:r>
            <a:r>
              <a:rPr kumimoji="0" lang="pl-PL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placeholderów</a:t>
            </a:r>
            <a:r>
              <a:rPr kumimoji="0" lang="pl-PL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, ale tylko w ramach wyznaczonych prowadnicami linii (zachowujemy marginesy i odstępy!), </a:t>
            </a:r>
            <a:br>
              <a:rPr kumimoji="0" lang="pl-PL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</a:br>
            <a:r>
              <a:rPr kumimoji="0" lang="pl-PL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np. zamiast dwóch kolumn zrobić jedną szeroką, </a:t>
            </a:r>
            <a:br>
              <a:rPr kumimoji="0" lang="pl-PL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</a:br>
            <a:r>
              <a:rPr kumimoji="0" lang="pl-PL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albo zrobić tylko dwie kolumny bez nagłówków.</a:t>
            </a:r>
          </a:p>
          <a:p>
            <a:pPr marL="285750" marR="0" lvl="4" indent="-285750" algn="l" defTabSz="113787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Century Gothic" panose="020B0502020202020204" pitchFamily="34" charset="0"/>
              <a:buChar char="-"/>
              <a:tabLst/>
              <a:defRPr/>
            </a:pPr>
            <a:r>
              <a:rPr kumimoji="0" lang="pl-PL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Utrzymanie spójności w odległościach między elementami, wielkości czcionek.</a:t>
            </a:r>
          </a:p>
          <a:p>
            <a:pPr marL="285750" marR="0" lvl="4" indent="-285750" algn="l" defTabSz="113787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Century Gothic" panose="020B0502020202020204" pitchFamily="34" charset="0"/>
              <a:buChar char="-"/>
              <a:tabLst/>
              <a:defRPr/>
            </a:pPr>
            <a:r>
              <a:rPr kumimoji="0" lang="pl-PL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Dbanie o odpowiednią ilość „powietrza” w prezentacji.</a:t>
            </a:r>
          </a:p>
          <a:p>
            <a:pPr marL="285750" marR="0" lvl="4" indent="-285750" algn="l" defTabSz="113787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Century Gothic" panose="020B0502020202020204" pitchFamily="34" charset="0"/>
              <a:buChar char="-"/>
              <a:tabLst/>
              <a:defRPr/>
            </a:pPr>
            <a:r>
              <a:rPr kumimoji="0" lang="pl-PL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Używanie jak najmniejszej ilości treści pisanej </a:t>
            </a:r>
            <a:br>
              <a:rPr kumimoji="0" lang="pl-PL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</a:br>
            <a:r>
              <a:rPr kumimoji="0" lang="pl-PL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i stosowanie </a:t>
            </a:r>
            <a:r>
              <a:rPr kumimoji="0" lang="pl-PL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bullet</a:t>
            </a:r>
            <a:r>
              <a:rPr kumimoji="0" lang="pl-PL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 </a:t>
            </a:r>
            <a:r>
              <a:rPr kumimoji="0" lang="pl-PL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pointów</a:t>
            </a:r>
            <a:r>
              <a:rPr kumimoji="0" lang="pl-PL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.</a:t>
            </a:r>
          </a:p>
          <a:p>
            <a:pPr marL="285750" marR="0" lvl="4" indent="-285750" algn="l" defTabSz="113787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Century Gothic" panose="020B0502020202020204" pitchFamily="34" charset="0"/>
              <a:buChar char="-"/>
              <a:tabLst/>
              <a:defRPr/>
            </a:pPr>
            <a:r>
              <a:rPr kumimoji="0" lang="pl-PL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Używanie nie tylko zdjęć ale i ikon.</a:t>
            </a:r>
          </a:p>
          <a:p>
            <a:pPr marL="285750" marR="0" lvl="4" indent="-285750" algn="l" defTabSz="113787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Century Gothic" panose="020B0502020202020204" pitchFamily="34" charset="0"/>
              <a:buChar char="-"/>
              <a:tabLst/>
              <a:defRPr/>
            </a:pPr>
            <a:r>
              <a:rPr kumimoji="0" lang="pl-PL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Wykorzystanie szablonu ostatniego slajdu, gdzie </a:t>
            </a:r>
            <a:br>
              <a:rPr kumimoji="0" lang="pl-PL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</a:br>
            <a:r>
              <a:rPr kumimoji="0" lang="pl-PL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zamieszczone zostały informacje nt. strony internetowej </a:t>
            </a:r>
            <a:br>
              <a:rPr kumimoji="0" lang="pl-PL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</a:br>
            <a:r>
              <a:rPr kumimoji="0" lang="pl-PL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i mediów społecznościowych NASK-PIB.</a:t>
            </a:r>
          </a:p>
        </p:txBody>
      </p:sp>
      <p:sp>
        <p:nvSpPr>
          <p:cNvPr id="8" name="pole tekstowe 7">
            <a:extLst>
              <a:ext uri="{FF2B5EF4-FFF2-40B4-BE49-F238E27FC236}">
                <a16:creationId xmlns:a16="http://schemas.microsoft.com/office/drawing/2014/main" id="{82D44053-6685-4B5B-AE0C-E7EA44A1B45E}"/>
              </a:ext>
            </a:extLst>
          </p:cNvPr>
          <p:cNvSpPr txBox="1"/>
          <p:nvPr userDrawn="1"/>
        </p:nvSpPr>
        <p:spPr>
          <a:xfrm>
            <a:off x="7807519" y="2727325"/>
            <a:ext cx="6113463" cy="4840288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/>
          <a:p>
            <a:pPr marL="0" marR="0" lvl="4" indent="0" algn="l" defTabSz="113787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pl-PL" sz="1400" b="1" i="0" u="none" strike="noStrike" kern="1200" cap="none" spc="0" normalizeH="0" baseline="0" noProof="0" dirty="0">
                <a:ln>
                  <a:noFill/>
                </a:ln>
                <a:solidFill>
                  <a:srgbClr val="F23005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Nie powinno się:</a:t>
            </a:r>
          </a:p>
          <a:p>
            <a:pPr marL="285750" marR="0" lvl="4" indent="-285750" algn="l" defTabSz="113787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Century Gothic" panose="020B0502020202020204" pitchFamily="34" charset="0"/>
              <a:buChar char="-"/>
              <a:tabLst/>
              <a:defRPr/>
            </a:pPr>
            <a:r>
              <a:rPr kumimoji="0" lang="pl-PL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Zmieniać wielkości czcionki nagłówków.</a:t>
            </a:r>
          </a:p>
          <a:p>
            <a:pPr marL="285750" marR="0" lvl="4" indent="-285750" algn="l" defTabSz="113787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Century Gothic" panose="020B0502020202020204" pitchFamily="34" charset="0"/>
              <a:buChar char="-"/>
              <a:tabLst/>
              <a:defRPr/>
            </a:pPr>
            <a:r>
              <a:rPr kumimoji="0" lang="pl-PL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Zmieniać kolorów na „przypadkowe”. Zakodowana jest paleta kolorystyczna NASK i należy jej używać jako wyjściowej. Alternatywnie istnieje wzór slajdu z paletą kolorów NASK-PIB, </a:t>
            </a:r>
            <a:br>
              <a:rPr kumimoji="0" lang="pl-PL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</a:br>
            <a:r>
              <a:rPr kumimoji="0" lang="pl-PL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z której można zaciągać kolory „pipetą”.</a:t>
            </a:r>
          </a:p>
          <a:p>
            <a:pPr marL="285750" marR="0" lvl="4" indent="-285750" algn="l" defTabSz="113787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Century Gothic" panose="020B0502020202020204" pitchFamily="34" charset="0"/>
              <a:buChar char="-"/>
              <a:tabLst/>
              <a:defRPr/>
            </a:pPr>
            <a:r>
              <a:rPr kumimoji="0" lang="pl-PL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Wychodzić poza wskazane prowadnice (marginesy).</a:t>
            </a:r>
          </a:p>
          <a:p>
            <a:pPr marL="285750" marR="0" lvl="4" indent="-285750" algn="l" defTabSz="113787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Century Gothic" panose="020B0502020202020204" pitchFamily="34" charset="0"/>
              <a:buChar char="-"/>
              <a:tabLst/>
              <a:defRPr/>
            </a:pPr>
            <a:r>
              <a:rPr kumimoji="0" lang="pl-PL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Modyfikować wzorca szablonu.</a:t>
            </a:r>
          </a:p>
          <a:p>
            <a:pPr marL="285750" marR="0" lvl="4" indent="-285750" algn="l" defTabSz="113787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Century Gothic" panose="020B0502020202020204" pitchFamily="34" charset="0"/>
              <a:buChar char="-"/>
              <a:tabLst/>
              <a:defRPr/>
            </a:pPr>
            <a:r>
              <a:rPr kumimoji="0" lang="pl-PL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Umieszczać dużej ilości tekstu na jednym slajdzie. Dużo lepszą praktyką jest rozbijanie jej na wiele slajdów z animacjami przejścia.</a:t>
            </a:r>
          </a:p>
        </p:txBody>
      </p:sp>
    </p:spTree>
    <p:extLst>
      <p:ext uri="{BB962C8B-B14F-4D97-AF65-F5344CB8AC3E}">
        <p14:creationId xmlns:p14="http://schemas.microsoft.com/office/powerpoint/2010/main" val="3672208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kony NASK-PIB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73672B0-C765-199A-F4A4-FA223AD88CCA}"/>
              </a:ext>
            </a:extLst>
          </p:cNvPr>
          <p:cNvPicPr>
            <a:picLocks noChangeAspect="1" noChangeArrowheads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456" t="4568" r="2149" b="5702"/>
          <a:stretch/>
        </p:blipFill>
        <p:spPr bwMode="auto">
          <a:xfrm>
            <a:off x="-1" y="1740262"/>
            <a:ext cx="7605713" cy="4546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ytuł 2">
            <a:extLst>
              <a:ext uri="{FF2B5EF4-FFF2-40B4-BE49-F238E27FC236}">
                <a16:creationId xmlns:a16="http://schemas.microsoft.com/office/drawing/2014/main" id="{BD235E50-F39B-5200-7EE8-CD1F228CCB13}"/>
              </a:ext>
            </a:extLst>
          </p:cNvPr>
          <p:cNvSpPr txBox="1">
            <a:spLocks/>
          </p:cNvSpPr>
          <p:nvPr userDrawn="1"/>
        </p:nvSpPr>
        <p:spPr>
          <a:xfrm>
            <a:off x="1263649" y="0"/>
            <a:ext cx="12657333" cy="1257300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pl-PL" b="1" dirty="0"/>
              <a:t>Ikony NASK-PIB</a:t>
            </a:r>
          </a:p>
        </p:txBody>
      </p:sp>
      <p:sp>
        <p:nvSpPr>
          <p:cNvPr id="5" name="pole tekstowe 4">
            <a:extLst>
              <a:ext uri="{FF2B5EF4-FFF2-40B4-BE49-F238E27FC236}">
                <a16:creationId xmlns:a16="http://schemas.microsoft.com/office/drawing/2014/main" id="{D78613D2-FE61-5156-2CD9-7D88B5795A8B}"/>
              </a:ext>
            </a:extLst>
          </p:cNvPr>
          <p:cNvSpPr txBox="1"/>
          <p:nvPr userDrawn="1"/>
        </p:nvSpPr>
        <p:spPr>
          <a:xfrm>
            <a:off x="7813675" y="1740262"/>
            <a:ext cx="7150100" cy="4546238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600"/>
              </a:spcAft>
              <a:buClrTx/>
              <a:buSzTx/>
              <a:buFont typeface="Century Gothic" panose="020B0502020202020204" pitchFamily="34" charset="0"/>
              <a:buNone/>
              <a:tabLst/>
              <a:defRPr/>
            </a:pPr>
            <a:r>
              <a:rPr kumimoji="0" lang="pl-PL" sz="1400" b="0" i="0" u="none" strike="noStrike" kern="1200" cap="none" spc="0" normalizeH="0" baseline="0" noProof="0" dirty="0">
                <a:ln>
                  <a:noFill/>
                </a:ln>
                <a:solidFill>
                  <a:srgbClr val="212E3B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Dobrą praktyką jest korzystanie z ikon. Na potrzeby </a:t>
            </a:r>
            <a:br>
              <a:rPr kumimoji="0" lang="pl-PL" sz="1400" b="0" i="0" u="none" strike="noStrike" kern="1200" cap="none" spc="0" normalizeH="0" baseline="0" noProof="0" dirty="0">
                <a:ln>
                  <a:noFill/>
                </a:ln>
                <a:solidFill>
                  <a:srgbClr val="212E3B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</a:br>
            <a:r>
              <a:rPr kumimoji="0" lang="pl-PL" sz="1400" b="1" i="0" u="none" strike="noStrike" kern="1200" cap="none" spc="0" normalizeH="0" baseline="0" noProof="0" dirty="0">
                <a:ln>
                  <a:noFill/>
                </a:ln>
                <a:solidFill>
                  <a:srgbClr val="212E3B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Design Systemu NASK-PIB </a:t>
            </a:r>
            <a:r>
              <a:rPr kumimoji="0" lang="pl-PL" sz="1400" b="0" i="0" u="none" strike="noStrike" kern="1200" cap="none" spc="0" normalizeH="0" baseline="0" noProof="0" dirty="0">
                <a:ln>
                  <a:noFill/>
                </a:ln>
                <a:solidFill>
                  <a:srgbClr val="212E3B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wykorzystujemy ikony z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600"/>
              </a:spcAft>
              <a:buClrTx/>
              <a:buSzTx/>
              <a:buFont typeface="Century Gothic" panose="020B0502020202020204" pitchFamily="34" charset="0"/>
              <a:buNone/>
              <a:tabLst/>
              <a:defRPr/>
            </a:pPr>
            <a:r>
              <a:rPr kumimoji="0" lang="pl-PL" sz="1400" b="0" i="0" u="none" strike="noStrike" kern="1200" cap="none" spc="0" normalizeH="0" baseline="0" noProof="0" dirty="0">
                <a:ln>
                  <a:noFill/>
                </a:ln>
                <a:solidFill>
                  <a:srgbClr val="212E3B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  <a:hlinkClick r:id="rId3"/>
              </a:rPr>
              <a:t>https://fonts.google.com/icons</a:t>
            </a:r>
            <a:r>
              <a:rPr kumimoji="0" lang="pl-PL" sz="1400" b="0" i="0" u="none" strike="noStrike" kern="1200" cap="none" spc="0" normalizeH="0" baseline="0" noProof="0" dirty="0">
                <a:ln>
                  <a:noFill/>
                </a:ln>
                <a:solidFill>
                  <a:srgbClr val="212E3B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600"/>
              </a:spcAft>
              <a:buClrTx/>
              <a:buSzTx/>
              <a:buFont typeface="Century Gothic" panose="020B0502020202020204" pitchFamily="34" charset="0"/>
              <a:buNone/>
              <a:tabLst/>
              <a:defRPr/>
            </a:pPr>
            <a:r>
              <a:rPr kumimoji="0" lang="pl-PL" sz="1400" b="0" i="0" u="none" strike="noStrike" kern="1200" cap="none" spc="0" normalizeH="0" baseline="0" noProof="0" dirty="0">
                <a:ln>
                  <a:noFill/>
                </a:ln>
                <a:solidFill>
                  <a:srgbClr val="212E3B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Aby skorzystać z takich ikon: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60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pl-PL" sz="1400" b="0" i="0" u="none" strike="noStrike" kern="1200" cap="none" spc="0" normalizeH="0" baseline="0" noProof="0" dirty="0">
                <a:ln>
                  <a:noFill/>
                </a:ln>
                <a:solidFill>
                  <a:srgbClr val="212E3B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Wchodzimy na powyższy adres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60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pl-PL" sz="1400" b="0" i="0" u="none" strike="noStrike" kern="1200" cap="none" spc="0" normalizeH="0" baseline="0" noProof="0" dirty="0">
                <a:ln>
                  <a:noFill/>
                </a:ln>
                <a:solidFill>
                  <a:srgbClr val="212E3B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Ustawiamy „</a:t>
            </a:r>
            <a:r>
              <a:rPr kumimoji="0" lang="pl-PL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212E3B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Customization</a:t>
            </a:r>
            <a:r>
              <a:rPr kumimoji="0" lang="pl-PL" sz="1400" b="0" i="0" u="none" strike="noStrike" kern="1200" cap="none" spc="0" normalizeH="0" baseline="0" noProof="0" dirty="0">
                <a:ln>
                  <a:noFill/>
                </a:ln>
                <a:solidFill>
                  <a:srgbClr val="212E3B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” jak na obrazku po lewej.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60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pl-PL" sz="1400" b="0" i="0" u="none" strike="noStrike" kern="1200" cap="none" spc="0" normalizeH="0" baseline="0" noProof="0" dirty="0">
                <a:ln>
                  <a:noFill/>
                </a:ln>
                <a:solidFill>
                  <a:srgbClr val="212E3B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Klikamy na pożądaną ikonę.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60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pl-PL" sz="1400" b="0" i="0" u="none" strike="noStrike" kern="1200" cap="none" spc="0" normalizeH="0" baseline="0" noProof="0" dirty="0">
                <a:ln>
                  <a:noFill/>
                </a:ln>
                <a:solidFill>
                  <a:srgbClr val="212E3B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Klikamy na dole po prawej przycisk „SVG” – pobierze nam się </a:t>
            </a:r>
            <a:br>
              <a:rPr kumimoji="0" lang="pl-PL" sz="1400" b="0" i="0" u="none" strike="noStrike" kern="1200" cap="none" spc="0" normalizeH="0" baseline="0" noProof="0" dirty="0">
                <a:ln>
                  <a:noFill/>
                </a:ln>
                <a:solidFill>
                  <a:srgbClr val="212E3B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</a:br>
            <a:r>
              <a:rPr kumimoji="0" lang="pl-PL" sz="1400" b="0" i="0" u="none" strike="noStrike" kern="1200" cap="none" spc="0" normalizeH="0" baseline="0" noProof="0" dirty="0">
                <a:ln>
                  <a:noFill/>
                </a:ln>
                <a:solidFill>
                  <a:srgbClr val="212E3B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plik wektorowy .</a:t>
            </a:r>
            <a:r>
              <a:rPr kumimoji="0" lang="pl-PL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212E3B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svg</a:t>
            </a:r>
            <a:r>
              <a:rPr kumimoji="0" lang="pl-PL" sz="1400" b="0" i="0" u="none" strike="noStrike" kern="1200" cap="none" spc="0" normalizeH="0" baseline="0" noProof="0" dirty="0">
                <a:ln>
                  <a:noFill/>
                </a:ln>
                <a:solidFill>
                  <a:srgbClr val="212E3B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 z ikoną.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60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pl-PL" sz="1400" b="0" i="0" u="none" strike="noStrike" kern="1200" cap="none" spc="0" normalizeH="0" baseline="0" noProof="0" dirty="0">
                <a:ln>
                  <a:noFill/>
                </a:ln>
                <a:solidFill>
                  <a:srgbClr val="212E3B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Przeciągamy plik .</a:t>
            </a:r>
            <a:r>
              <a:rPr kumimoji="0" lang="pl-PL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212E3B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svg</a:t>
            </a:r>
            <a:r>
              <a:rPr kumimoji="0" lang="pl-PL" sz="1400" b="0" i="0" u="none" strike="noStrike" kern="1200" cap="none" spc="0" normalizeH="0" baseline="0" noProof="0" dirty="0">
                <a:ln>
                  <a:noFill/>
                </a:ln>
                <a:solidFill>
                  <a:srgbClr val="212E3B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 na prezentację i zmieniamy mu dowolnie kolor, </a:t>
            </a:r>
            <a:br>
              <a:rPr kumimoji="0" lang="pl-PL" sz="1400" b="0" i="0" u="none" strike="noStrike" kern="1200" cap="none" spc="0" normalizeH="0" baseline="0" noProof="0" dirty="0">
                <a:ln>
                  <a:noFill/>
                </a:ln>
                <a:solidFill>
                  <a:srgbClr val="212E3B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</a:br>
            <a:r>
              <a:rPr kumimoji="0" lang="pl-PL" sz="1400" b="0" i="0" u="none" strike="noStrike" kern="1200" cap="none" spc="0" normalizeH="0" baseline="0" noProof="0" dirty="0">
                <a:ln>
                  <a:noFill/>
                </a:ln>
                <a:solidFill>
                  <a:srgbClr val="212E3B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rozmiar i położenie.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600"/>
              </a:spcAft>
              <a:buClrTx/>
              <a:buSzTx/>
              <a:buFont typeface="+mj-lt"/>
              <a:buNone/>
              <a:tabLst/>
              <a:defRPr/>
            </a:pPr>
            <a:r>
              <a:rPr kumimoji="0" lang="pl-PL" sz="1400" b="0" i="0" u="none" strike="noStrike" kern="1200" cap="none" spc="0" normalizeH="0" baseline="0" noProof="0" dirty="0">
                <a:ln>
                  <a:noFill/>
                </a:ln>
                <a:solidFill>
                  <a:srgbClr val="212E3B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Zestaw zawiera dużą ilość ikon, ale nie wszystkie. Ikony tematyczne związane </a:t>
            </a:r>
            <a:br>
              <a:rPr kumimoji="0" lang="pl-PL" sz="1400" b="0" i="0" u="none" strike="noStrike" kern="1200" cap="none" spc="0" normalizeH="0" baseline="0" noProof="0" dirty="0">
                <a:ln>
                  <a:noFill/>
                </a:ln>
                <a:solidFill>
                  <a:srgbClr val="212E3B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</a:br>
            <a:r>
              <a:rPr kumimoji="0" lang="pl-PL" sz="1400" b="0" i="0" u="none" strike="noStrike" kern="1200" cap="none" spc="0" normalizeH="0" baseline="0" noProof="0" dirty="0">
                <a:ln>
                  <a:noFill/>
                </a:ln>
                <a:solidFill>
                  <a:srgbClr val="212E3B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z obszarami działalności NASK narysowaliśmy ręcznie i znajdziecie je poniżej:</a:t>
            </a:r>
          </a:p>
        </p:txBody>
      </p:sp>
      <p:sp>
        <p:nvSpPr>
          <p:cNvPr id="6" name="Prostokąt: zaokrąglone rogi 5">
            <a:extLst>
              <a:ext uri="{FF2B5EF4-FFF2-40B4-BE49-F238E27FC236}">
                <a16:creationId xmlns:a16="http://schemas.microsoft.com/office/drawing/2014/main" id="{CB6B7237-150B-2B58-A1B2-BBEFB16C1BE9}"/>
              </a:ext>
            </a:extLst>
          </p:cNvPr>
          <p:cNvSpPr/>
          <p:nvPr userDrawn="1"/>
        </p:nvSpPr>
        <p:spPr>
          <a:xfrm>
            <a:off x="1003300" y="6610508"/>
            <a:ext cx="13165138" cy="666592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dirty="0">
                <a:solidFill>
                  <a:schemeClr val="accent1"/>
                </a:solidFill>
              </a:rPr>
              <a:t>Więcej ikon już niebawem!</a:t>
            </a:r>
          </a:p>
        </p:txBody>
      </p:sp>
    </p:spTree>
    <p:extLst>
      <p:ext uri="{BB962C8B-B14F-4D97-AF65-F5344CB8AC3E}">
        <p14:creationId xmlns:p14="http://schemas.microsoft.com/office/powerpoint/2010/main" val="542471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Kolory NASK-PIB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Dowolny kształt: kształt 55">
            <a:extLst>
              <a:ext uri="{FF2B5EF4-FFF2-40B4-BE49-F238E27FC236}">
                <a16:creationId xmlns:a16="http://schemas.microsoft.com/office/drawing/2014/main" id="{0D18A497-78E6-4D55-ABCB-D2355F9361FF}"/>
              </a:ext>
            </a:extLst>
          </p:cNvPr>
          <p:cNvSpPr/>
          <p:nvPr userDrawn="1"/>
        </p:nvSpPr>
        <p:spPr>
          <a:xfrm>
            <a:off x="876745" y="5214937"/>
            <a:ext cx="711708" cy="711708"/>
          </a:xfrm>
          <a:custGeom>
            <a:avLst/>
            <a:gdLst>
              <a:gd name="connsiteX0" fmla="*/ 576739 w 711708"/>
              <a:gd name="connsiteY0" fmla="*/ 0 h 711708"/>
              <a:gd name="connsiteX1" fmla="*/ 711708 w 711708"/>
              <a:gd name="connsiteY1" fmla="*/ 134969 h 711708"/>
              <a:gd name="connsiteX2" fmla="*/ 711708 w 711708"/>
              <a:gd name="connsiteY2" fmla="*/ 576739 h 711708"/>
              <a:gd name="connsiteX3" fmla="*/ 576739 w 711708"/>
              <a:gd name="connsiteY3" fmla="*/ 711708 h 711708"/>
              <a:gd name="connsiteX4" fmla="*/ 134969 w 711708"/>
              <a:gd name="connsiteY4" fmla="*/ 711708 h 711708"/>
              <a:gd name="connsiteX5" fmla="*/ 0 w 711708"/>
              <a:gd name="connsiteY5" fmla="*/ 576739 h 711708"/>
              <a:gd name="connsiteX6" fmla="*/ 0 w 711708"/>
              <a:gd name="connsiteY6" fmla="*/ 134969 h 711708"/>
              <a:gd name="connsiteX7" fmla="*/ 134969 w 711708"/>
              <a:gd name="connsiteY7" fmla="*/ 0 h 7117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11708" h="711708">
                <a:moveTo>
                  <a:pt x="576739" y="0"/>
                </a:moveTo>
                <a:cubicBezTo>
                  <a:pt x="651280" y="0"/>
                  <a:pt x="711708" y="60428"/>
                  <a:pt x="711708" y="134969"/>
                </a:cubicBezTo>
                <a:lnTo>
                  <a:pt x="711708" y="576739"/>
                </a:lnTo>
                <a:cubicBezTo>
                  <a:pt x="711708" y="651280"/>
                  <a:pt x="651280" y="711708"/>
                  <a:pt x="576739" y="711708"/>
                </a:cubicBezTo>
                <a:lnTo>
                  <a:pt x="134969" y="711708"/>
                </a:lnTo>
                <a:cubicBezTo>
                  <a:pt x="60428" y="711708"/>
                  <a:pt x="0" y="651280"/>
                  <a:pt x="0" y="576739"/>
                </a:cubicBezTo>
                <a:lnTo>
                  <a:pt x="0" y="134969"/>
                </a:lnTo>
                <a:cubicBezTo>
                  <a:pt x="0" y="60428"/>
                  <a:pt x="60428" y="0"/>
                  <a:pt x="134969" y="0"/>
                </a:cubicBezTo>
                <a:close/>
              </a:path>
            </a:pathLst>
          </a:custGeom>
          <a:solidFill>
            <a:srgbClr val="DEE3E5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pl-PL"/>
          </a:p>
        </p:txBody>
      </p:sp>
      <p:sp>
        <p:nvSpPr>
          <p:cNvPr id="57" name="Dowolny kształt: kształt 56">
            <a:extLst>
              <a:ext uri="{FF2B5EF4-FFF2-40B4-BE49-F238E27FC236}">
                <a16:creationId xmlns:a16="http://schemas.microsoft.com/office/drawing/2014/main" id="{8822C49E-0FF8-840D-52DD-99744F8B00A4}"/>
              </a:ext>
            </a:extLst>
          </p:cNvPr>
          <p:cNvSpPr/>
          <p:nvPr userDrawn="1"/>
        </p:nvSpPr>
        <p:spPr>
          <a:xfrm>
            <a:off x="2831560" y="5214937"/>
            <a:ext cx="711708" cy="711708"/>
          </a:xfrm>
          <a:custGeom>
            <a:avLst/>
            <a:gdLst>
              <a:gd name="connsiteX0" fmla="*/ 576739 w 711708"/>
              <a:gd name="connsiteY0" fmla="*/ 0 h 711708"/>
              <a:gd name="connsiteX1" fmla="*/ 711708 w 711708"/>
              <a:gd name="connsiteY1" fmla="*/ 134969 h 711708"/>
              <a:gd name="connsiteX2" fmla="*/ 711708 w 711708"/>
              <a:gd name="connsiteY2" fmla="*/ 576739 h 711708"/>
              <a:gd name="connsiteX3" fmla="*/ 576739 w 711708"/>
              <a:gd name="connsiteY3" fmla="*/ 711708 h 711708"/>
              <a:gd name="connsiteX4" fmla="*/ 134969 w 711708"/>
              <a:gd name="connsiteY4" fmla="*/ 711708 h 711708"/>
              <a:gd name="connsiteX5" fmla="*/ 0 w 711708"/>
              <a:gd name="connsiteY5" fmla="*/ 576739 h 711708"/>
              <a:gd name="connsiteX6" fmla="*/ 0 w 711708"/>
              <a:gd name="connsiteY6" fmla="*/ 134969 h 711708"/>
              <a:gd name="connsiteX7" fmla="*/ 134969 w 711708"/>
              <a:gd name="connsiteY7" fmla="*/ 0 h 7117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11708" h="711708">
                <a:moveTo>
                  <a:pt x="576739" y="0"/>
                </a:moveTo>
                <a:cubicBezTo>
                  <a:pt x="651280" y="0"/>
                  <a:pt x="711708" y="60428"/>
                  <a:pt x="711708" y="134969"/>
                </a:cubicBezTo>
                <a:lnTo>
                  <a:pt x="711708" y="576739"/>
                </a:lnTo>
                <a:cubicBezTo>
                  <a:pt x="711708" y="651280"/>
                  <a:pt x="651280" y="711708"/>
                  <a:pt x="576739" y="711708"/>
                </a:cubicBezTo>
                <a:lnTo>
                  <a:pt x="134969" y="711708"/>
                </a:lnTo>
                <a:cubicBezTo>
                  <a:pt x="60428" y="711708"/>
                  <a:pt x="0" y="651280"/>
                  <a:pt x="0" y="576739"/>
                </a:cubicBezTo>
                <a:lnTo>
                  <a:pt x="0" y="134969"/>
                </a:lnTo>
                <a:cubicBezTo>
                  <a:pt x="0" y="60428"/>
                  <a:pt x="60428" y="0"/>
                  <a:pt x="134969" y="0"/>
                </a:cubicBezTo>
                <a:close/>
              </a:path>
            </a:pathLst>
          </a:custGeom>
          <a:solidFill>
            <a:srgbClr val="212E39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pl-PL"/>
          </a:p>
        </p:txBody>
      </p:sp>
      <p:sp>
        <p:nvSpPr>
          <p:cNvPr id="58" name="Dowolny kształt: kształt 57">
            <a:extLst>
              <a:ext uri="{FF2B5EF4-FFF2-40B4-BE49-F238E27FC236}">
                <a16:creationId xmlns:a16="http://schemas.microsoft.com/office/drawing/2014/main" id="{141588CD-0D00-06BF-1F90-DBA80DBF7B85}"/>
              </a:ext>
            </a:extLst>
          </p:cNvPr>
          <p:cNvSpPr/>
          <p:nvPr userDrawn="1"/>
        </p:nvSpPr>
        <p:spPr>
          <a:xfrm>
            <a:off x="3809016" y="5214937"/>
            <a:ext cx="711708" cy="711708"/>
          </a:xfrm>
          <a:custGeom>
            <a:avLst/>
            <a:gdLst>
              <a:gd name="connsiteX0" fmla="*/ 576739 w 711708"/>
              <a:gd name="connsiteY0" fmla="*/ 0 h 711708"/>
              <a:gd name="connsiteX1" fmla="*/ 711708 w 711708"/>
              <a:gd name="connsiteY1" fmla="*/ 134969 h 711708"/>
              <a:gd name="connsiteX2" fmla="*/ 711708 w 711708"/>
              <a:gd name="connsiteY2" fmla="*/ 576739 h 711708"/>
              <a:gd name="connsiteX3" fmla="*/ 576739 w 711708"/>
              <a:gd name="connsiteY3" fmla="*/ 711708 h 711708"/>
              <a:gd name="connsiteX4" fmla="*/ 134969 w 711708"/>
              <a:gd name="connsiteY4" fmla="*/ 711708 h 711708"/>
              <a:gd name="connsiteX5" fmla="*/ 0 w 711708"/>
              <a:gd name="connsiteY5" fmla="*/ 576739 h 711708"/>
              <a:gd name="connsiteX6" fmla="*/ 0 w 711708"/>
              <a:gd name="connsiteY6" fmla="*/ 134969 h 711708"/>
              <a:gd name="connsiteX7" fmla="*/ 134969 w 711708"/>
              <a:gd name="connsiteY7" fmla="*/ 0 h 7117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11708" h="711708">
                <a:moveTo>
                  <a:pt x="576739" y="0"/>
                </a:moveTo>
                <a:cubicBezTo>
                  <a:pt x="651280" y="0"/>
                  <a:pt x="711708" y="60428"/>
                  <a:pt x="711708" y="134969"/>
                </a:cubicBezTo>
                <a:lnTo>
                  <a:pt x="711708" y="576739"/>
                </a:lnTo>
                <a:cubicBezTo>
                  <a:pt x="711708" y="651280"/>
                  <a:pt x="651280" y="711708"/>
                  <a:pt x="576739" y="711708"/>
                </a:cubicBezTo>
                <a:lnTo>
                  <a:pt x="134969" y="711708"/>
                </a:lnTo>
                <a:cubicBezTo>
                  <a:pt x="60428" y="711708"/>
                  <a:pt x="0" y="651280"/>
                  <a:pt x="0" y="576739"/>
                </a:cubicBezTo>
                <a:lnTo>
                  <a:pt x="0" y="134969"/>
                </a:lnTo>
                <a:cubicBezTo>
                  <a:pt x="0" y="60428"/>
                  <a:pt x="60427" y="0"/>
                  <a:pt x="134969" y="0"/>
                </a:cubicBezTo>
                <a:close/>
              </a:path>
            </a:pathLst>
          </a:custGeom>
          <a:solidFill>
            <a:srgbClr val="121F29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pl-PL"/>
          </a:p>
        </p:txBody>
      </p:sp>
      <p:sp>
        <p:nvSpPr>
          <p:cNvPr id="59" name="Dowolny kształt: kształt 58">
            <a:extLst>
              <a:ext uri="{FF2B5EF4-FFF2-40B4-BE49-F238E27FC236}">
                <a16:creationId xmlns:a16="http://schemas.microsoft.com/office/drawing/2014/main" id="{C17CCAAF-1BCD-B348-33BD-817E5614F6AF}"/>
              </a:ext>
            </a:extLst>
          </p:cNvPr>
          <p:cNvSpPr/>
          <p:nvPr userDrawn="1"/>
        </p:nvSpPr>
        <p:spPr>
          <a:xfrm>
            <a:off x="1854200" y="6304216"/>
            <a:ext cx="711708" cy="711707"/>
          </a:xfrm>
          <a:custGeom>
            <a:avLst/>
            <a:gdLst>
              <a:gd name="connsiteX0" fmla="*/ 576739 w 711708"/>
              <a:gd name="connsiteY0" fmla="*/ 0 h 711707"/>
              <a:gd name="connsiteX1" fmla="*/ 711708 w 711708"/>
              <a:gd name="connsiteY1" fmla="*/ 134969 h 711707"/>
              <a:gd name="connsiteX2" fmla="*/ 711708 w 711708"/>
              <a:gd name="connsiteY2" fmla="*/ 576739 h 711707"/>
              <a:gd name="connsiteX3" fmla="*/ 576739 w 711708"/>
              <a:gd name="connsiteY3" fmla="*/ 711708 h 711707"/>
              <a:gd name="connsiteX4" fmla="*/ 134969 w 711708"/>
              <a:gd name="connsiteY4" fmla="*/ 711708 h 711707"/>
              <a:gd name="connsiteX5" fmla="*/ 0 w 711708"/>
              <a:gd name="connsiteY5" fmla="*/ 576739 h 711707"/>
              <a:gd name="connsiteX6" fmla="*/ 0 w 711708"/>
              <a:gd name="connsiteY6" fmla="*/ 134969 h 711707"/>
              <a:gd name="connsiteX7" fmla="*/ 134969 w 711708"/>
              <a:gd name="connsiteY7" fmla="*/ 0 h 7117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11708" h="711707">
                <a:moveTo>
                  <a:pt x="576739" y="0"/>
                </a:moveTo>
                <a:cubicBezTo>
                  <a:pt x="651280" y="0"/>
                  <a:pt x="711708" y="60428"/>
                  <a:pt x="711708" y="134969"/>
                </a:cubicBezTo>
                <a:lnTo>
                  <a:pt x="711708" y="576739"/>
                </a:lnTo>
                <a:cubicBezTo>
                  <a:pt x="711708" y="651280"/>
                  <a:pt x="651280" y="711708"/>
                  <a:pt x="576739" y="711708"/>
                </a:cubicBezTo>
                <a:lnTo>
                  <a:pt x="134969" y="711708"/>
                </a:lnTo>
                <a:cubicBezTo>
                  <a:pt x="60428" y="711708"/>
                  <a:pt x="0" y="651280"/>
                  <a:pt x="0" y="576739"/>
                </a:cubicBezTo>
                <a:lnTo>
                  <a:pt x="0" y="134969"/>
                </a:lnTo>
                <a:cubicBezTo>
                  <a:pt x="0" y="60428"/>
                  <a:pt x="60428" y="0"/>
                  <a:pt x="134969" y="0"/>
                </a:cubicBezTo>
                <a:close/>
              </a:path>
            </a:pathLst>
          </a:custGeom>
          <a:solidFill>
            <a:srgbClr val="FCEE3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pl-PL"/>
          </a:p>
        </p:txBody>
      </p:sp>
      <p:sp>
        <p:nvSpPr>
          <p:cNvPr id="60" name="Dowolny kształt: kształt 59">
            <a:extLst>
              <a:ext uri="{FF2B5EF4-FFF2-40B4-BE49-F238E27FC236}">
                <a16:creationId xmlns:a16="http://schemas.microsoft.com/office/drawing/2014/main" id="{CC71BB58-FF30-E44E-4085-C890A2188F13}"/>
              </a:ext>
            </a:extLst>
          </p:cNvPr>
          <p:cNvSpPr/>
          <p:nvPr userDrawn="1"/>
        </p:nvSpPr>
        <p:spPr>
          <a:xfrm>
            <a:off x="10651014" y="5214937"/>
            <a:ext cx="711708" cy="711708"/>
          </a:xfrm>
          <a:custGeom>
            <a:avLst/>
            <a:gdLst>
              <a:gd name="connsiteX0" fmla="*/ 576739 w 711708"/>
              <a:gd name="connsiteY0" fmla="*/ 0 h 711708"/>
              <a:gd name="connsiteX1" fmla="*/ 711708 w 711708"/>
              <a:gd name="connsiteY1" fmla="*/ 134969 h 711708"/>
              <a:gd name="connsiteX2" fmla="*/ 711708 w 711708"/>
              <a:gd name="connsiteY2" fmla="*/ 576739 h 711708"/>
              <a:gd name="connsiteX3" fmla="*/ 576739 w 711708"/>
              <a:gd name="connsiteY3" fmla="*/ 711708 h 711708"/>
              <a:gd name="connsiteX4" fmla="*/ 134969 w 711708"/>
              <a:gd name="connsiteY4" fmla="*/ 711708 h 711708"/>
              <a:gd name="connsiteX5" fmla="*/ -1 w 711708"/>
              <a:gd name="connsiteY5" fmla="*/ 576739 h 711708"/>
              <a:gd name="connsiteX6" fmla="*/ -1 w 711708"/>
              <a:gd name="connsiteY6" fmla="*/ 134969 h 711708"/>
              <a:gd name="connsiteX7" fmla="*/ 134969 w 711708"/>
              <a:gd name="connsiteY7" fmla="*/ 0 h 7117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11708" h="711708">
                <a:moveTo>
                  <a:pt x="576739" y="0"/>
                </a:moveTo>
                <a:cubicBezTo>
                  <a:pt x="651280" y="0"/>
                  <a:pt x="711708" y="60428"/>
                  <a:pt x="711708" y="134969"/>
                </a:cubicBezTo>
                <a:lnTo>
                  <a:pt x="711708" y="576739"/>
                </a:lnTo>
                <a:cubicBezTo>
                  <a:pt x="711708" y="651280"/>
                  <a:pt x="651280" y="711708"/>
                  <a:pt x="576739" y="711708"/>
                </a:cubicBezTo>
                <a:lnTo>
                  <a:pt x="134969" y="711708"/>
                </a:lnTo>
                <a:cubicBezTo>
                  <a:pt x="60427" y="711708"/>
                  <a:pt x="-1" y="651280"/>
                  <a:pt x="-1" y="576739"/>
                </a:cubicBezTo>
                <a:lnTo>
                  <a:pt x="-1" y="134969"/>
                </a:lnTo>
                <a:cubicBezTo>
                  <a:pt x="-1" y="60428"/>
                  <a:pt x="60427" y="0"/>
                  <a:pt x="134969" y="0"/>
                </a:cubicBezTo>
                <a:close/>
              </a:path>
            </a:pathLst>
          </a:custGeom>
          <a:solidFill>
            <a:srgbClr val="00B4AC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pl-PL"/>
          </a:p>
        </p:txBody>
      </p:sp>
      <p:sp>
        <p:nvSpPr>
          <p:cNvPr id="61" name="Dowolny kształt: kształt 60">
            <a:extLst>
              <a:ext uri="{FF2B5EF4-FFF2-40B4-BE49-F238E27FC236}">
                <a16:creationId xmlns:a16="http://schemas.microsoft.com/office/drawing/2014/main" id="{9217FB59-56AE-6789-A612-2DA9C683AE5F}"/>
              </a:ext>
            </a:extLst>
          </p:cNvPr>
          <p:cNvSpPr/>
          <p:nvPr userDrawn="1"/>
        </p:nvSpPr>
        <p:spPr>
          <a:xfrm rot="10800000">
            <a:off x="3809016" y="6304120"/>
            <a:ext cx="711708" cy="711707"/>
          </a:xfrm>
          <a:custGeom>
            <a:avLst/>
            <a:gdLst>
              <a:gd name="connsiteX0" fmla="*/ 576739 w 711708"/>
              <a:gd name="connsiteY0" fmla="*/ 0 h 711707"/>
              <a:gd name="connsiteX1" fmla="*/ 711708 w 711708"/>
              <a:gd name="connsiteY1" fmla="*/ 134969 h 711707"/>
              <a:gd name="connsiteX2" fmla="*/ 711708 w 711708"/>
              <a:gd name="connsiteY2" fmla="*/ 576739 h 711707"/>
              <a:gd name="connsiteX3" fmla="*/ 576739 w 711708"/>
              <a:gd name="connsiteY3" fmla="*/ 711708 h 711707"/>
              <a:gd name="connsiteX4" fmla="*/ 134969 w 711708"/>
              <a:gd name="connsiteY4" fmla="*/ 711708 h 711707"/>
              <a:gd name="connsiteX5" fmla="*/ 0 w 711708"/>
              <a:gd name="connsiteY5" fmla="*/ 576739 h 711707"/>
              <a:gd name="connsiteX6" fmla="*/ 0 w 711708"/>
              <a:gd name="connsiteY6" fmla="*/ 134969 h 711707"/>
              <a:gd name="connsiteX7" fmla="*/ 134969 w 711708"/>
              <a:gd name="connsiteY7" fmla="*/ 0 h 7117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11708" h="711707">
                <a:moveTo>
                  <a:pt x="576739" y="0"/>
                </a:moveTo>
                <a:cubicBezTo>
                  <a:pt x="651280" y="0"/>
                  <a:pt x="711708" y="60428"/>
                  <a:pt x="711708" y="134969"/>
                </a:cubicBezTo>
                <a:lnTo>
                  <a:pt x="711708" y="576739"/>
                </a:lnTo>
                <a:cubicBezTo>
                  <a:pt x="711708" y="651280"/>
                  <a:pt x="651280" y="711708"/>
                  <a:pt x="576739" y="711708"/>
                </a:cubicBezTo>
                <a:lnTo>
                  <a:pt x="134969" y="711708"/>
                </a:lnTo>
                <a:cubicBezTo>
                  <a:pt x="60428" y="711708"/>
                  <a:pt x="0" y="651280"/>
                  <a:pt x="0" y="576739"/>
                </a:cubicBezTo>
                <a:lnTo>
                  <a:pt x="0" y="134969"/>
                </a:lnTo>
                <a:cubicBezTo>
                  <a:pt x="0" y="60428"/>
                  <a:pt x="60427" y="0"/>
                  <a:pt x="134969" y="0"/>
                </a:cubicBezTo>
                <a:close/>
              </a:path>
            </a:pathLst>
          </a:custGeom>
          <a:solidFill>
            <a:srgbClr val="FFB14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pl-PL"/>
          </a:p>
        </p:txBody>
      </p:sp>
      <p:sp>
        <p:nvSpPr>
          <p:cNvPr id="62" name="Dowolny kształt: kształt 61">
            <a:extLst>
              <a:ext uri="{FF2B5EF4-FFF2-40B4-BE49-F238E27FC236}">
                <a16:creationId xmlns:a16="http://schemas.microsoft.com/office/drawing/2014/main" id="{EED9EB3D-CAC8-0A36-4FD6-C28361410AF0}"/>
              </a:ext>
            </a:extLst>
          </p:cNvPr>
          <p:cNvSpPr/>
          <p:nvPr userDrawn="1"/>
        </p:nvSpPr>
        <p:spPr>
          <a:xfrm>
            <a:off x="8696198" y="5214937"/>
            <a:ext cx="711708" cy="711708"/>
          </a:xfrm>
          <a:custGeom>
            <a:avLst/>
            <a:gdLst>
              <a:gd name="connsiteX0" fmla="*/ 576739 w 711708"/>
              <a:gd name="connsiteY0" fmla="*/ 0 h 711708"/>
              <a:gd name="connsiteX1" fmla="*/ 711708 w 711708"/>
              <a:gd name="connsiteY1" fmla="*/ 134969 h 711708"/>
              <a:gd name="connsiteX2" fmla="*/ 711708 w 711708"/>
              <a:gd name="connsiteY2" fmla="*/ 576739 h 711708"/>
              <a:gd name="connsiteX3" fmla="*/ 576739 w 711708"/>
              <a:gd name="connsiteY3" fmla="*/ 711708 h 711708"/>
              <a:gd name="connsiteX4" fmla="*/ 134969 w 711708"/>
              <a:gd name="connsiteY4" fmla="*/ 711708 h 711708"/>
              <a:gd name="connsiteX5" fmla="*/ 0 w 711708"/>
              <a:gd name="connsiteY5" fmla="*/ 576739 h 711708"/>
              <a:gd name="connsiteX6" fmla="*/ 0 w 711708"/>
              <a:gd name="connsiteY6" fmla="*/ 134969 h 711708"/>
              <a:gd name="connsiteX7" fmla="*/ 134969 w 711708"/>
              <a:gd name="connsiteY7" fmla="*/ 0 h 7117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11708" h="711708">
                <a:moveTo>
                  <a:pt x="576739" y="0"/>
                </a:moveTo>
                <a:cubicBezTo>
                  <a:pt x="651280" y="0"/>
                  <a:pt x="711708" y="60428"/>
                  <a:pt x="711708" y="134969"/>
                </a:cubicBezTo>
                <a:lnTo>
                  <a:pt x="711708" y="576739"/>
                </a:lnTo>
                <a:cubicBezTo>
                  <a:pt x="711708" y="651280"/>
                  <a:pt x="651280" y="711708"/>
                  <a:pt x="576739" y="711708"/>
                </a:cubicBezTo>
                <a:lnTo>
                  <a:pt x="134969" y="711708"/>
                </a:lnTo>
                <a:cubicBezTo>
                  <a:pt x="60428" y="711708"/>
                  <a:pt x="0" y="651280"/>
                  <a:pt x="0" y="576739"/>
                </a:cubicBezTo>
                <a:lnTo>
                  <a:pt x="0" y="134969"/>
                </a:lnTo>
                <a:cubicBezTo>
                  <a:pt x="0" y="60428"/>
                  <a:pt x="60428" y="0"/>
                  <a:pt x="134969" y="0"/>
                </a:cubicBezTo>
                <a:close/>
              </a:path>
            </a:pathLst>
          </a:custGeom>
          <a:solidFill>
            <a:srgbClr val="6AE29B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pl-PL"/>
          </a:p>
        </p:txBody>
      </p:sp>
      <p:sp>
        <p:nvSpPr>
          <p:cNvPr id="63" name="Dowolny kształt: kształt 62">
            <a:extLst>
              <a:ext uri="{FF2B5EF4-FFF2-40B4-BE49-F238E27FC236}">
                <a16:creationId xmlns:a16="http://schemas.microsoft.com/office/drawing/2014/main" id="{3F829FE8-59CB-CB62-67EC-7968A81C32D3}"/>
              </a:ext>
            </a:extLst>
          </p:cNvPr>
          <p:cNvSpPr/>
          <p:nvPr userDrawn="1"/>
        </p:nvSpPr>
        <p:spPr>
          <a:xfrm>
            <a:off x="5763832" y="5214937"/>
            <a:ext cx="711708" cy="711708"/>
          </a:xfrm>
          <a:custGeom>
            <a:avLst/>
            <a:gdLst>
              <a:gd name="connsiteX0" fmla="*/ 576739 w 711708"/>
              <a:gd name="connsiteY0" fmla="*/ 0 h 711708"/>
              <a:gd name="connsiteX1" fmla="*/ 711708 w 711708"/>
              <a:gd name="connsiteY1" fmla="*/ 134969 h 711708"/>
              <a:gd name="connsiteX2" fmla="*/ 711708 w 711708"/>
              <a:gd name="connsiteY2" fmla="*/ 576739 h 711708"/>
              <a:gd name="connsiteX3" fmla="*/ 576739 w 711708"/>
              <a:gd name="connsiteY3" fmla="*/ 711708 h 711708"/>
              <a:gd name="connsiteX4" fmla="*/ 134969 w 711708"/>
              <a:gd name="connsiteY4" fmla="*/ 711708 h 711708"/>
              <a:gd name="connsiteX5" fmla="*/ 0 w 711708"/>
              <a:gd name="connsiteY5" fmla="*/ 576739 h 711708"/>
              <a:gd name="connsiteX6" fmla="*/ 0 w 711708"/>
              <a:gd name="connsiteY6" fmla="*/ 134969 h 711708"/>
              <a:gd name="connsiteX7" fmla="*/ 134969 w 711708"/>
              <a:gd name="connsiteY7" fmla="*/ 0 h 7117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11708" h="711708">
                <a:moveTo>
                  <a:pt x="576739" y="0"/>
                </a:moveTo>
                <a:cubicBezTo>
                  <a:pt x="651280" y="0"/>
                  <a:pt x="711708" y="60428"/>
                  <a:pt x="711708" y="134969"/>
                </a:cubicBezTo>
                <a:lnTo>
                  <a:pt x="711708" y="576739"/>
                </a:lnTo>
                <a:cubicBezTo>
                  <a:pt x="711708" y="651280"/>
                  <a:pt x="651280" y="711708"/>
                  <a:pt x="576739" y="711708"/>
                </a:cubicBezTo>
                <a:lnTo>
                  <a:pt x="134969" y="711708"/>
                </a:lnTo>
                <a:cubicBezTo>
                  <a:pt x="60428" y="711708"/>
                  <a:pt x="0" y="651280"/>
                  <a:pt x="0" y="576739"/>
                </a:cubicBezTo>
                <a:lnTo>
                  <a:pt x="0" y="134969"/>
                </a:lnTo>
                <a:cubicBezTo>
                  <a:pt x="0" y="60428"/>
                  <a:pt x="60428" y="0"/>
                  <a:pt x="134969" y="0"/>
                </a:cubicBezTo>
                <a:close/>
              </a:path>
            </a:pathLst>
          </a:custGeom>
          <a:solidFill>
            <a:srgbClr val="0589A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pl-PL"/>
          </a:p>
        </p:txBody>
      </p:sp>
      <p:sp>
        <p:nvSpPr>
          <p:cNvPr id="64" name="Dowolny kształt: kształt 63">
            <a:extLst>
              <a:ext uri="{FF2B5EF4-FFF2-40B4-BE49-F238E27FC236}">
                <a16:creationId xmlns:a16="http://schemas.microsoft.com/office/drawing/2014/main" id="{2818994D-E593-B347-2248-CEA4EC567863}"/>
              </a:ext>
            </a:extLst>
          </p:cNvPr>
          <p:cNvSpPr/>
          <p:nvPr userDrawn="1"/>
        </p:nvSpPr>
        <p:spPr>
          <a:xfrm>
            <a:off x="4786471" y="5214937"/>
            <a:ext cx="711708" cy="711708"/>
          </a:xfrm>
          <a:custGeom>
            <a:avLst/>
            <a:gdLst>
              <a:gd name="connsiteX0" fmla="*/ 576739 w 711708"/>
              <a:gd name="connsiteY0" fmla="*/ 0 h 711708"/>
              <a:gd name="connsiteX1" fmla="*/ 711708 w 711708"/>
              <a:gd name="connsiteY1" fmla="*/ 134969 h 711708"/>
              <a:gd name="connsiteX2" fmla="*/ 711708 w 711708"/>
              <a:gd name="connsiteY2" fmla="*/ 576739 h 711708"/>
              <a:gd name="connsiteX3" fmla="*/ 576739 w 711708"/>
              <a:gd name="connsiteY3" fmla="*/ 711708 h 711708"/>
              <a:gd name="connsiteX4" fmla="*/ 134969 w 711708"/>
              <a:gd name="connsiteY4" fmla="*/ 711708 h 711708"/>
              <a:gd name="connsiteX5" fmla="*/ 0 w 711708"/>
              <a:gd name="connsiteY5" fmla="*/ 576739 h 711708"/>
              <a:gd name="connsiteX6" fmla="*/ 0 w 711708"/>
              <a:gd name="connsiteY6" fmla="*/ 134969 h 711708"/>
              <a:gd name="connsiteX7" fmla="*/ 134969 w 711708"/>
              <a:gd name="connsiteY7" fmla="*/ 0 h 7117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11708" h="711708">
                <a:moveTo>
                  <a:pt x="576739" y="0"/>
                </a:moveTo>
                <a:cubicBezTo>
                  <a:pt x="651280" y="0"/>
                  <a:pt x="711708" y="60428"/>
                  <a:pt x="711708" y="134969"/>
                </a:cubicBezTo>
                <a:lnTo>
                  <a:pt x="711708" y="576739"/>
                </a:lnTo>
                <a:cubicBezTo>
                  <a:pt x="711708" y="651280"/>
                  <a:pt x="651280" y="711708"/>
                  <a:pt x="576739" y="711708"/>
                </a:cubicBezTo>
                <a:lnTo>
                  <a:pt x="134969" y="711708"/>
                </a:lnTo>
                <a:cubicBezTo>
                  <a:pt x="60428" y="711708"/>
                  <a:pt x="0" y="651280"/>
                  <a:pt x="0" y="576739"/>
                </a:cubicBezTo>
                <a:lnTo>
                  <a:pt x="0" y="134969"/>
                </a:lnTo>
                <a:cubicBezTo>
                  <a:pt x="0" y="60428"/>
                  <a:pt x="60427" y="0"/>
                  <a:pt x="134969" y="0"/>
                </a:cubicBezTo>
                <a:close/>
              </a:path>
            </a:pathLst>
          </a:custGeom>
          <a:solidFill>
            <a:srgbClr val="003475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pl-PL"/>
          </a:p>
        </p:txBody>
      </p:sp>
      <p:sp>
        <p:nvSpPr>
          <p:cNvPr id="65" name="Dowolny kształt: kształt 64">
            <a:extLst>
              <a:ext uri="{FF2B5EF4-FFF2-40B4-BE49-F238E27FC236}">
                <a16:creationId xmlns:a16="http://schemas.microsoft.com/office/drawing/2014/main" id="{6FD84131-DE36-3ECD-85EE-A44365343880}"/>
              </a:ext>
            </a:extLst>
          </p:cNvPr>
          <p:cNvSpPr/>
          <p:nvPr userDrawn="1"/>
        </p:nvSpPr>
        <p:spPr>
          <a:xfrm>
            <a:off x="8696198" y="6304216"/>
            <a:ext cx="711708" cy="711707"/>
          </a:xfrm>
          <a:custGeom>
            <a:avLst/>
            <a:gdLst>
              <a:gd name="connsiteX0" fmla="*/ 576739 w 711708"/>
              <a:gd name="connsiteY0" fmla="*/ 0 h 711707"/>
              <a:gd name="connsiteX1" fmla="*/ 711708 w 711708"/>
              <a:gd name="connsiteY1" fmla="*/ 134969 h 711707"/>
              <a:gd name="connsiteX2" fmla="*/ 711708 w 711708"/>
              <a:gd name="connsiteY2" fmla="*/ 576739 h 711707"/>
              <a:gd name="connsiteX3" fmla="*/ 576739 w 711708"/>
              <a:gd name="connsiteY3" fmla="*/ 711708 h 711707"/>
              <a:gd name="connsiteX4" fmla="*/ 134969 w 711708"/>
              <a:gd name="connsiteY4" fmla="*/ 711708 h 711707"/>
              <a:gd name="connsiteX5" fmla="*/ 0 w 711708"/>
              <a:gd name="connsiteY5" fmla="*/ 576739 h 711707"/>
              <a:gd name="connsiteX6" fmla="*/ 0 w 711708"/>
              <a:gd name="connsiteY6" fmla="*/ 134969 h 711707"/>
              <a:gd name="connsiteX7" fmla="*/ 134969 w 711708"/>
              <a:gd name="connsiteY7" fmla="*/ 0 h 7117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11708" h="711707">
                <a:moveTo>
                  <a:pt x="576739" y="0"/>
                </a:moveTo>
                <a:cubicBezTo>
                  <a:pt x="651280" y="0"/>
                  <a:pt x="711708" y="60428"/>
                  <a:pt x="711708" y="134969"/>
                </a:cubicBezTo>
                <a:lnTo>
                  <a:pt x="711708" y="576739"/>
                </a:lnTo>
                <a:cubicBezTo>
                  <a:pt x="711708" y="651280"/>
                  <a:pt x="651280" y="711708"/>
                  <a:pt x="576739" y="711708"/>
                </a:cubicBezTo>
                <a:lnTo>
                  <a:pt x="134969" y="711708"/>
                </a:lnTo>
                <a:cubicBezTo>
                  <a:pt x="60428" y="711708"/>
                  <a:pt x="0" y="651280"/>
                  <a:pt x="0" y="576739"/>
                </a:cubicBezTo>
                <a:lnTo>
                  <a:pt x="0" y="134969"/>
                </a:lnTo>
                <a:cubicBezTo>
                  <a:pt x="0" y="60428"/>
                  <a:pt x="60428" y="0"/>
                  <a:pt x="134969" y="0"/>
                </a:cubicBezTo>
                <a:close/>
              </a:path>
            </a:pathLst>
          </a:custGeom>
          <a:solidFill>
            <a:srgbClr val="E3135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pl-PL"/>
          </a:p>
        </p:txBody>
      </p:sp>
      <p:sp>
        <p:nvSpPr>
          <p:cNvPr id="66" name="Dowolny kształt: kształt 65">
            <a:extLst>
              <a:ext uri="{FF2B5EF4-FFF2-40B4-BE49-F238E27FC236}">
                <a16:creationId xmlns:a16="http://schemas.microsoft.com/office/drawing/2014/main" id="{9F86C07F-FB28-21B2-4329-C4A26E34065D}"/>
              </a:ext>
            </a:extLst>
          </p:cNvPr>
          <p:cNvSpPr/>
          <p:nvPr userDrawn="1"/>
        </p:nvSpPr>
        <p:spPr>
          <a:xfrm>
            <a:off x="12605830" y="6304216"/>
            <a:ext cx="711708" cy="711707"/>
          </a:xfrm>
          <a:custGeom>
            <a:avLst/>
            <a:gdLst>
              <a:gd name="connsiteX0" fmla="*/ 576738 w 711708"/>
              <a:gd name="connsiteY0" fmla="*/ 0 h 711707"/>
              <a:gd name="connsiteX1" fmla="*/ 711708 w 711708"/>
              <a:gd name="connsiteY1" fmla="*/ 134969 h 711707"/>
              <a:gd name="connsiteX2" fmla="*/ 711708 w 711708"/>
              <a:gd name="connsiteY2" fmla="*/ 576739 h 711707"/>
              <a:gd name="connsiteX3" fmla="*/ 576738 w 711708"/>
              <a:gd name="connsiteY3" fmla="*/ 711708 h 711707"/>
              <a:gd name="connsiteX4" fmla="*/ 134969 w 711708"/>
              <a:gd name="connsiteY4" fmla="*/ 711708 h 711707"/>
              <a:gd name="connsiteX5" fmla="*/ -1 w 711708"/>
              <a:gd name="connsiteY5" fmla="*/ 576739 h 711707"/>
              <a:gd name="connsiteX6" fmla="*/ -1 w 711708"/>
              <a:gd name="connsiteY6" fmla="*/ 134969 h 711707"/>
              <a:gd name="connsiteX7" fmla="*/ 134969 w 711708"/>
              <a:gd name="connsiteY7" fmla="*/ 0 h 7117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11708" h="711707">
                <a:moveTo>
                  <a:pt x="576738" y="0"/>
                </a:moveTo>
                <a:cubicBezTo>
                  <a:pt x="651280" y="0"/>
                  <a:pt x="711708" y="60428"/>
                  <a:pt x="711708" y="134969"/>
                </a:cubicBezTo>
                <a:lnTo>
                  <a:pt x="711708" y="576739"/>
                </a:lnTo>
                <a:cubicBezTo>
                  <a:pt x="711708" y="651280"/>
                  <a:pt x="651280" y="711708"/>
                  <a:pt x="576738" y="711708"/>
                </a:cubicBezTo>
                <a:lnTo>
                  <a:pt x="134969" y="711708"/>
                </a:lnTo>
                <a:cubicBezTo>
                  <a:pt x="60427" y="711708"/>
                  <a:pt x="-1" y="651280"/>
                  <a:pt x="-1" y="576739"/>
                </a:cubicBezTo>
                <a:lnTo>
                  <a:pt x="-1" y="134969"/>
                </a:lnTo>
                <a:cubicBezTo>
                  <a:pt x="-1" y="60428"/>
                  <a:pt x="60427" y="0"/>
                  <a:pt x="134969" y="0"/>
                </a:cubicBezTo>
                <a:close/>
              </a:path>
            </a:pathLst>
          </a:custGeom>
          <a:solidFill>
            <a:srgbClr val="5D1A8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pl-PL"/>
          </a:p>
        </p:txBody>
      </p:sp>
      <p:sp>
        <p:nvSpPr>
          <p:cNvPr id="67" name="Dowolny kształt: kształt 66">
            <a:extLst>
              <a:ext uri="{FF2B5EF4-FFF2-40B4-BE49-F238E27FC236}">
                <a16:creationId xmlns:a16="http://schemas.microsoft.com/office/drawing/2014/main" id="{63E1A542-E456-7862-C1DA-D3F0E77DAEE1}"/>
              </a:ext>
            </a:extLst>
          </p:cNvPr>
          <p:cNvSpPr/>
          <p:nvPr userDrawn="1"/>
        </p:nvSpPr>
        <p:spPr>
          <a:xfrm>
            <a:off x="11628469" y="5214937"/>
            <a:ext cx="711708" cy="711708"/>
          </a:xfrm>
          <a:custGeom>
            <a:avLst/>
            <a:gdLst>
              <a:gd name="connsiteX0" fmla="*/ 576738 w 711708"/>
              <a:gd name="connsiteY0" fmla="*/ 0 h 711708"/>
              <a:gd name="connsiteX1" fmla="*/ 711708 w 711708"/>
              <a:gd name="connsiteY1" fmla="*/ 134969 h 711708"/>
              <a:gd name="connsiteX2" fmla="*/ 711708 w 711708"/>
              <a:gd name="connsiteY2" fmla="*/ 576739 h 711708"/>
              <a:gd name="connsiteX3" fmla="*/ 576738 w 711708"/>
              <a:gd name="connsiteY3" fmla="*/ 711708 h 711708"/>
              <a:gd name="connsiteX4" fmla="*/ 134969 w 711708"/>
              <a:gd name="connsiteY4" fmla="*/ 711708 h 711708"/>
              <a:gd name="connsiteX5" fmla="*/ -1 w 711708"/>
              <a:gd name="connsiteY5" fmla="*/ 576739 h 711708"/>
              <a:gd name="connsiteX6" fmla="*/ -1 w 711708"/>
              <a:gd name="connsiteY6" fmla="*/ 134969 h 711708"/>
              <a:gd name="connsiteX7" fmla="*/ 134969 w 711708"/>
              <a:gd name="connsiteY7" fmla="*/ 0 h 7117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11708" h="711708">
                <a:moveTo>
                  <a:pt x="576738" y="0"/>
                </a:moveTo>
                <a:cubicBezTo>
                  <a:pt x="651280" y="0"/>
                  <a:pt x="711708" y="60428"/>
                  <a:pt x="711708" y="134969"/>
                </a:cubicBezTo>
                <a:lnTo>
                  <a:pt x="711708" y="576739"/>
                </a:lnTo>
                <a:cubicBezTo>
                  <a:pt x="711708" y="651280"/>
                  <a:pt x="651280" y="711708"/>
                  <a:pt x="576738" y="711708"/>
                </a:cubicBezTo>
                <a:lnTo>
                  <a:pt x="134969" y="711708"/>
                </a:lnTo>
                <a:cubicBezTo>
                  <a:pt x="60427" y="711708"/>
                  <a:pt x="-1" y="651280"/>
                  <a:pt x="-1" y="576739"/>
                </a:cubicBezTo>
                <a:lnTo>
                  <a:pt x="-1" y="134969"/>
                </a:lnTo>
                <a:cubicBezTo>
                  <a:pt x="-1" y="60428"/>
                  <a:pt x="60427" y="0"/>
                  <a:pt x="134969" y="0"/>
                </a:cubicBezTo>
                <a:close/>
              </a:path>
            </a:pathLst>
          </a:custGeom>
          <a:solidFill>
            <a:srgbClr val="0C6D6E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pl-PL"/>
          </a:p>
        </p:txBody>
      </p:sp>
      <p:sp>
        <p:nvSpPr>
          <p:cNvPr id="68" name="Dowolny kształt: kształt 67">
            <a:extLst>
              <a:ext uri="{FF2B5EF4-FFF2-40B4-BE49-F238E27FC236}">
                <a16:creationId xmlns:a16="http://schemas.microsoft.com/office/drawing/2014/main" id="{D6874A16-CC20-818F-094F-265F05E3F719}"/>
              </a:ext>
            </a:extLst>
          </p:cNvPr>
          <p:cNvSpPr/>
          <p:nvPr userDrawn="1"/>
        </p:nvSpPr>
        <p:spPr>
          <a:xfrm>
            <a:off x="6741287" y="5214937"/>
            <a:ext cx="711708" cy="711708"/>
          </a:xfrm>
          <a:custGeom>
            <a:avLst/>
            <a:gdLst>
              <a:gd name="connsiteX0" fmla="*/ 576739 w 711708"/>
              <a:gd name="connsiteY0" fmla="*/ 0 h 711708"/>
              <a:gd name="connsiteX1" fmla="*/ 711708 w 711708"/>
              <a:gd name="connsiteY1" fmla="*/ 134969 h 711708"/>
              <a:gd name="connsiteX2" fmla="*/ 711708 w 711708"/>
              <a:gd name="connsiteY2" fmla="*/ 576739 h 711708"/>
              <a:gd name="connsiteX3" fmla="*/ 576739 w 711708"/>
              <a:gd name="connsiteY3" fmla="*/ 711708 h 711708"/>
              <a:gd name="connsiteX4" fmla="*/ 134969 w 711708"/>
              <a:gd name="connsiteY4" fmla="*/ 711708 h 711708"/>
              <a:gd name="connsiteX5" fmla="*/ 0 w 711708"/>
              <a:gd name="connsiteY5" fmla="*/ 576739 h 711708"/>
              <a:gd name="connsiteX6" fmla="*/ 0 w 711708"/>
              <a:gd name="connsiteY6" fmla="*/ 134969 h 711708"/>
              <a:gd name="connsiteX7" fmla="*/ 134969 w 711708"/>
              <a:gd name="connsiteY7" fmla="*/ 0 h 7117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11708" h="711708">
                <a:moveTo>
                  <a:pt x="576739" y="0"/>
                </a:moveTo>
                <a:cubicBezTo>
                  <a:pt x="651280" y="0"/>
                  <a:pt x="711708" y="60428"/>
                  <a:pt x="711708" y="134969"/>
                </a:cubicBezTo>
                <a:lnTo>
                  <a:pt x="711708" y="576739"/>
                </a:lnTo>
                <a:cubicBezTo>
                  <a:pt x="711708" y="651280"/>
                  <a:pt x="651280" y="711708"/>
                  <a:pt x="576739" y="711708"/>
                </a:cubicBezTo>
                <a:lnTo>
                  <a:pt x="134969" y="711708"/>
                </a:lnTo>
                <a:cubicBezTo>
                  <a:pt x="60428" y="711708"/>
                  <a:pt x="0" y="651280"/>
                  <a:pt x="0" y="576739"/>
                </a:cubicBezTo>
                <a:lnTo>
                  <a:pt x="0" y="134969"/>
                </a:lnTo>
                <a:cubicBezTo>
                  <a:pt x="0" y="60428"/>
                  <a:pt x="60428" y="0"/>
                  <a:pt x="134969" y="0"/>
                </a:cubicBezTo>
                <a:close/>
              </a:path>
            </a:pathLst>
          </a:custGeom>
          <a:solidFill>
            <a:srgbClr val="05DBF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pl-PL"/>
          </a:p>
        </p:txBody>
      </p:sp>
      <p:sp>
        <p:nvSpPr>
          <p:cNvPr id="69" name="Dowolny kształt: kształt 68">
            <a:extLst>
              <a:ext uri="{FF2B5EF4-FFF2-40B4-BE49-F238E27FC236}">
                <a16:creationId xmlns:a16="http://schemas.microsoft.com/office/drawing/2014/main" id="{EBCA00B3-6B12-D44D-C1C1-39B022979F51}"/>
              </a:ext>
            </a:extLst>
          </p:cNvPr>
          <p:cNvSpPr/>
          <p:nvPr userDrawn="1"/>
        </p:nvSpPr>
        <p:spPr>
          <a:xfrm>
            <a:off x="10651014" y="6304216"/>
            <a:ext cx="711708" cy="711707"/>
          </a:xfrm>
          <a:custGeom>
            <a:avLst/>
            <a:gdLst>
              <a:gd name="connsiteX0" fmla="*/ 576739 w 711708"/>
              <a:gd name="connsiteY0" fmla="*/ 0 h 711707"/>
              <a:gd name="connsiteX1" fmla="*/ 711708 w 711708"/>
              <a:gd name="connsiteY1" fmla="*/ 134969 h 711707"/>
              <a:gd name="connsiteX2" fmla="*/ 711708 w 711708"/>
              <a:gd name="connsiteY2" fmla="*/ 576739 h 711707"/>
              <a:gd name="connsiteX3" fmla="*/ 576739 w 711708"/>
              <a:gd name="connsiteY3" fmla="*/ 711708 h 711707"/>
              <a:gd name="connsiteX4" fmla="*/ 134969 w 711708"/>
              <a:gd name="connsiteY4" fmla="*/ 711708 h 711707"/>
              <a:gd name="connsiteX5" fmla="*/ -1 w 711708"/>
              <a:gd name="connsiteY5" fmla="*/ 576739 h 711707"/>
              <a:gd name="connsiteX6" fmla="*/ -1 w 711708"/>
              <a:gd name="connsiteY6" fmla="*/ 134969 h 711707"/>
              <a:gd name="connsiteX7" fmla="*/ 134969 w 711708"/>
              <a:gd name="connsiteY7" fmla="*/ 0 h 7117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11708" h="711707">
                <a:moveTo>
                  <a:pt x="576739" y="0"/>
                </a:moveTo>
                <a:cubicBezTo>
                  <a:pt x="651280" y="0"/>
                  <a:pt x="711708" y="60428"/>
                  <a:pt x="711708" y="134969"/>
                </a:cubicBezTo>
                <a:lnTo>
                  <a:pt x="711708" y="576739"/>
                </a:lnTo>
                <a:cubicBezTo>
                  <a:pt x="711708" y="651280"/>
                  <a:pt x="651280" y="711708"/>
                  <a:pt x="576739" y="711708"/>
                </a:cubicBezTo>
                <a:lnTo>
                  <a:pt x="134969" y="711708"/>
                </a:lnTo>
                <a:cubicBezTo>
                  <a:pt x="60427" y="711708"/>
                  <a:pt x="-1" y="651280"/>
                  <a:pt x="-1" y="576739"/>
                </a:cubicBezTo>
                <a:lnTo>
                  <a:pt x="-1" y="134969"/>
                </a:lnTo>
                <a:cubicBezTo>
                  <a:pt x="-1" y="60428"/>
                  <a:pt x="60427" y="0"/>
                  <a:pt x="134969" y="0"/>
                </a:cubicBezTo>
                <a:close/>
              </a:path>
            </a:pathLst>
          </a:custGeom>
          <a:solidFill>
            <a:srgbClr val="932445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pl-PL"/>
          </a:p>
        </p:txBody>
      </p:sp>
      <p:sp>
        <p:nvSpPr>
          <p:cNvPr id="70" name="Dowolny kształt: kształt 69">
            <a:extLst>
              <a:ext uri="{FF2B5EF4-FFF2-40B4-BE49-F238E27FC236}">
                <a16:creationId xmlns:a16="http://schemas.microsoft.com/office/drawing/2014/main" id="{17E381C5-F77B-3EC8-1324-33E4784D76B4}"/>
              </a:ext>
            </a:extLst>
          </p:cNvPr>
          <p:cNvSpPr/>
          <p:nvPr userDrawn="1"/>
        </p:nvSpPr>
        <p:spPr>
          <a:xfrm>
            <a:off x="5763832" y="6304216"/>
            <a:ext cx="711708" cy="711707"/>
          </a:xfrm>
          <a:custGeom>
            <a:avLst/>
            <a:gdLst>
              <a:gd name="connsiteX0" fmla="*/ 576739 w 711708"/>
              <a:gd name="connsiteY0" fmla="*/ 0 h 711707"/>
              <a:gd name="connsiteX1" fmla="*/ 711708 w 711708"/>
              <a:gd name="connsiteY1" fmla="*/ 134969 h 711707"/>
              <a:gd name="connsiteX2" fmla="*/ 711708 w 711708"/>
              <a:gd name="connsiteY2" fmla="*/ 576739 h 711707"/>
              <a:gd name="connsiteX3" fmla="*/ 576739 w 711708"/>
              <a:gd name="connsiteY3" fmla="*/ 711708 h 711707"/>
              <a:gd name="connsiteX4" fmla="*/ 134969 w 711708"/>
              <a:gd name="connsiteY4" fmla="*/ 711708 h 711707"/>
              <a:gd name="connsiteX5" fmla="*/ 0 w 711708"/>
              <a:gd name="connsiteY5" fmla="*/ 576739 h 711707"/>
              <a:gd name="connsiteX6" fmla="*/ 0 w 711708"/>
              <a:gd name="connsiteY6" fmla="*/ 134969 h 711707"/>
              <a:gd name="connsiteX7" fmla="*/ 134969 w 711708"/>
              <a:gd name="connsiteY7" fmla="*/ 0 h 7117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11708" h="711707">
                <a:moveTo>
                  <a:pt x="576739" y="0"/>
                </a:moveTo>
                <a:cubicBezTo>
                  <a:pt x="651280" y="0"/>
                  <a:pt x="711708" y="60428"/>
                  <a:pt x="711708" y="134969"/>
                </a:cubicBezTo>
                <a:lnTo>
                  <a:pt x="711708" y="576739"/>
                </a:lnTo>
                <a:cubicBezTo>
                  <a:pt x="711708" y="651280"/>
                  <a:pt x="651280" y="711708"/>
                  <a:pt x="576739" y="711708"/>
                </a:cubicBezTo>
                <a:lnTo>
                  <a:pt x="134969" y="711708"/>
                </a:lnTo>
                <a:cubicBezTo>
                  <a:pt x="60428" y="711708"/>
                  <a:pt x="0" y="651280"/>
                  <a:pt x="0" y="576739"/>
                </a:cubicBezTo>
                <a:lnTo>
                  <a:pt x="0" y="134969"/>
                </a:lnTo>
                <a:cubicBezTo>
                  <a:pt x="0" y="60428"/>
                  <a:pt x="60428" y="0"/>
                  <a:pt x="134969" y="0"/>
                </a:cubicBezTo>
                <a:close/>
              </a:path>
            </a:pathLst>
          </a:custGeom>
          <a:solidFill>
            <a:srgbClr val="F23005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pl-PL"/>
          </a:p>
        </p:txBody>
      </p:sp>
      <p:sp>
        <p:nvSpPr>
          <p:cNvPr id="71" name="Dowolny kształt: kształt 70">
            <a:extLst>
              <a:ext uri="{FF2B5EF4-FFF2-40B4-BE49-F238E27FC236}">
                <a16:creationId xmlns:a16="http://schemas.microsoft.com/office/drawing/2014/main" id="{98471124-FAA7-51A4-1F92-C8DD24E4DF32}"/>
              </a:ext>
            </a:extLst>
          </p:cNvPr>
          <p:cNvSpPr/>
          <p:nvPr userDrawn="1"/>
        </p:nvSpPr>
        <p:spPr>
          <a:xfrm>
            <a:off x="876745" y="6304216"/>
            <a:ext cx="711708" cy="711707"/>
          </a:xfrm>
          <a:custGeom>
            <a:avLst/>
            <a:gdLst>
              <a:gd name="connsiteX0" fmla="*/ 576739 w 711708"/>
              <a:gd name="connsiteY0" fmla="*/ 0 h 711707"/>
              <a:gd name="connsiteX1" fmla="*/ 711708 w 711708"/>
              <a:gd name="connsiteY1" fmla="*/ 134969 h 711707"/>
              <a:gd name="connsiteX2" fmla="*/ 711708 w 711708"/>
              <a:gd name="connsiteY2" fmla="*/ 576739 h 711707"/>
              <a:gd name="connsiteX3" fmla="*/ 576739 w 711708"/>
              <a:gd name="connsiteY3" fmla="*/ 711708 h 711707"/>
              <a:gd name="connsiteX4" fmla="*/ 134969 w 711708"/>
              <a:gd name="connsiteY4" fmla="*/ 711708 h 711707"/>
              <a:gd name="connsiteX5" fmla="*/ 0 w 711708"/>
              <a:gd name="connsiteY5" fmla="*/ 576739 h 711707"/>
              <a:gd name="connsiteX6" fmla="*/ 0 w 711708"/>
              <a:gd name="connsiteY6" fmla="*/ 134969 h 711707"/>
              <a:gd name="connsiteX7" fmla="*/ 134969 w 711708"/>
              <a:gd name="connsiteY7" fmla="*/ 0 h 7117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11708" h="711707">
                <a:moveTo>
                  <a:pt x="576739" y="0"/>
                </a:moveTo>
                <a:cubicBezTo>
                  <a:pt x="651280" y="0"/>
                  <a:pt x="711708" y="60428"/>
                  <a:pt x="711708" y="134969"/>
                </a:cubicBezTo>
                <a:lnTo>
                  <a:pt x="711708" y="576739"/>
                </a:lnTo>
                <a:cubicBezTo>
                  <a:pt x="711708" y="651280"/>
                  <a:pt x="651280" y="711708"/>
                  <a:pt x="576739" y="711708"/>
                </a:cubicBezTo>
                <a:lnTo>
                  <a:pt x="134969" y="711708"/>
                </a:lnTo>
                <a:cubicBezTo>
                  <a:pt x="60428" y="711708"/>
                  <a:pt x="0" y="651280"/>
                  <a:pt x="0" y="576739"/>
                </a:cubicBezTo>
                <a:lnTo>
                  <a:pt x="0" y="134969"/>
                </a:lnTo>
                <a:cubicBezTo>
                  <a:pt x="0" y="60428"/>
                  <a:pt x="60428" y="0"/>
                  <a:pt x="134969" y="0"/>
                </a:cubicBezTo>
                <a:close/>
              </a:path>
            </a:pathLst>
          </a:custGeom>
          <a:solidFill>
            <a:srgbClr val="E7FF5B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pl-PL"/>
          </a:p>
        </p:txBody>
      </p:sp>
      <p:sp>
        <p:nvSpPr>
          <p:cNvPr id="72" name="Dowolny kształt: kształt 71">
            <a:extLst>
              <a:ext uri="{FF2B5EF4-FFF2-40B4-BE49-F238E27FC236}">
                <a16:creationId xmlns:a16="http://schemas.microsoft.com/office/drawing/2014/main" id="{3C0EFF48-6759-B163-8D04-F9E11F75114C}"/>
              </a:ext>
            </a:extLst>
          </p:cNvPr>
          <p:cNvSpPr/>
          <p:nvPr userDrawn="1"/>
        </p:nvSpPr>
        <p:spPr>
          <a:xfrm>
            <a:off x="9673558" y="6304216"/>
            <a:ext cx="711708" cy="711707"/>
          </a:xfrm>
          <a:custGeom>
            <a:avLst/>
            <a:gdLst>
              <a:gd name="connsiteX0" fmla="*/ 576739 w 711708"/>
              <a:gd name="connsiteY0" fmla="*/ 0 h 711707"/>
              <a:gd name="connsiteX1" fmla="*/ 711708 w 711708"/>
              <a:gd name="connsiteY1" fmla="*/ 134969 h 711707"/>
              <a:gd name="connsiteX2" fmla="*/ 711708 w 711708"/>
              <a:gd name="connsiteY2" fmla="*/ 576739 h 711707"/>
              <a:gd name="connsiteX3" fmla="*/ 576739 w 711708"/>
              <a:gd name="connsiteY3" fmla="*/ 711708 h 711707"/>
              <a:gd name="connsiteX4" fmla="*/ 134969 w 711708"/>
              <a:gd name="connsiteY4" fmla="*/ 711708 h 711707"/>
              <a:gd name="connsiteX5" fmla="*/ 0 w 711708"/>
              <a:gd name="connsiteY5" fmla="*/ 576739 h 711707"/>
              <a:gd name="connsiteX6" fmla="*/ 0 w 711708"/>
              <a:gd name="connsiteY6" fmla="*/ 134969 h 711707"/>
              <a:gd name="connsiteX7" fmla="*/ 134969 w 711708"/>
              <a:gd name="connsiteY7" fmla="*/ 0 h 7117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11708" h="711707">
                <a:moveTo>
                  <a:pt x="576739" y="0"/>
                </a:moveTo>
                <a:cubicBezTo>
                  <a:pt x="651280" y="0"/>
                  <a:pt x="711708" y="60428"/>
                  <a:pt x="711708" y="134969"/>
                </a:cubicBezTo>
                <a:lnTo>
                  <a:pt x="711708" y="576739"/>
                </a:lnTo>
                <a:cubicBezTo>
                  <a:pt x="711708" y="651280"/>
                  <a:pt x="651280" y="711708"/>
                  <a:pt x="576739" y="711708"/>
                </a:cubicBezTo>
                <a:lnTo>
                  <a:pt x="134969" y="711708"/>
                </a:lnTo>
                <a:cubicBezTo>
                  <a:pt x="60428" y="711708"/>
                  <a:pt x="0" y="651280"/>
                  <a:pt x="0" y="576739"/>
                </a:cubicBezTo>
                <a:lnTo>
                  <a:pt x="0" y="134969"/>
                </a:lnTo>
                <a:cubicBezTo>
                  <a:pt x="0" y="60428"/>
                  <a:pt x="60428" y="0"/>
                  <a:pt x="134969" y="0"/>
                </a:cubicBezTo>
                <a:close/>
              </a:path>
            </a:pathLst>
          </a:custGeom>
          <a:solidFill>
            <a:srgbClr val="C70067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pl-PL"/>
          </a:p>
        </p:txBody>
      </p:sp>
      <p:sp>
        <p:nvSpPr>
          <p:cNvPr id="73" name="Dowolny kształt: kształt 72">
            <a:extLst>
              <a:ext uri="{FF2B5EF4-FFF2-40B4-BE49-F238E27FC236}">
                <a16:creationId xmlns:a16="http://schemas.microsoft.com/office/drawing/2014/main" id="{8C15E4C2-D45D-BB84-5C24-1E9344413518}"/>
              </a:ext>
            </a:extLst>
          </p:cNvPr>
          <p:cNvSpPr/>
          <p:nvPr userDrawn="1"/>
        </p:nvSpPr>
        <p:spPr>
          <a:xfrm>
            <a:off x="1854200" y="5214937"/>
            <a:ext cx="711708" cy="711708"/>
          </a:xfrm>
          <a:custGeom>
            <a:avLst/>
            <a:gdLst>
              <a:gd name="connsiteX0" fmla="*/ 576739 w 711708"/>
              <a:gd name="connsiteY0" fmla="*/ 0 h 711708"/>
              <a:gd name="connsiteX1" fmla="*/ 711708 w 711708"/>
              <a:gd name="connsiteY1" fmla="*/ 134969 h 711708"/>
              <a:gd name="connsiteX2" fmla="*/ 711708 w 711708"/>
              <a:gd name="connsiteY2" fmla="*/ 576739 h 711708"/>
              <a:gd name="connsiteX3" fmla="*/ 576739 w 711708"/>
              <a:gd name="connsiteY3" fmla="*/ 711708 h 711708"/>
              <a:gd name="connsiteX4" fmla="*/ 134969 w 711708"/>
              <a:gd name="connsiteY4" fmla="*/ 711708 h 711708"/>
              <a:gd name="connsiteX5" fmla="*/ 0 w 711708"/>
              <a:gd name="connsiteY5" fmla="*/ 576739 h 711708"/>
              <a:gd name="connsiteX6" fmla="*/ 0 w 711708"/>
              <a:gd name="connsiteY6" fmla="*/ 134969 h 711708"/>
              <a:gd name="connsiteX7" fmla="*/ 134969 w 711708"/>
              <a:gd name="connsiteY7" fmla="*/ 0 h 7117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11708" h="711708">
                <a:moveTo>
                  <a:pt x="576739" y="0"/>
                </a:moveTo>
                <a:cubicBezTo>
                  <a:pt x="651280" y="0"/>
                  <a:pt x="711708" y="60428"/>
                  <a:pt x="711708" y="134969"/>
                </a:cubicBezTo>
                <a:lnTo>
                  <a:pt x="711708" y="576739"/>
                </a:lnTo>
                <a:cubicBezTo>
                  <a:pt x="711708" y="651280"/>
                  <a:pt x="651280" y="711708"/>
                  <a:pt x="576739" y="711708"/>
                </a:cubicBezTo>
                <a:lnTo>
                  <a:pt x="134969" y="711708"/>
                </a:lnTo>
                <a:cubicBezTo>
                  <a:pt x="60428" y="711708"/>
                  <a:pt x="0" y="651280"/>
                  <a:pt x="0" y="576739"/>
                </a:cubicBezTo>
                <a:lnTo>
                  <a:pt x="0" y="134969"/>
                </a:lnTo>
                <a:cubicBezTo>
                  <a:pt x="0" y="60428"/>
                  <a:pt x="60428" y="0"/>
                  <a:pt x="134969" y="0"/>
                </a:cubicBezTo>
                <a:close/>
              </a:path>
            </a:pathLst>
          </a:custGeom>
          <a:solidFill>
            <a:srgbClr val="78828A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pl-PL"/>
          </a:p>
        </p:txBody>
      </p:sp>
      <p:sp>
        <p:nvSpPr>
          <p:cNvPr id="74" name="Dowolny kształt: kształt 73">
            <a:extLst>
              <a:ext uri="{FF2B5EF4-FFF2-40B4-BE49-F238E27FC236}">
                <a16:creationId xmlns:a16="http://schemas.microsoft.com/office/drawing/2014/main" id="{E30C2243-E241-0BDC-E153-8667B2B7FF95}"/>
              </a:ext>
            </a:extLst>
          </p:cNvPr>
          <p:cNvSpPr/>
          <p:nvPr userDrawn="1"/>
        </p:nvSpPr>
        <p:spPr>
          <a:xfrm>
            <a:off x="6741287" y="6304216"/>
            <a:ext cx="711708" cy="711707"/>
          </a:xfrm>
          <a:custGeom>
            <a:avLst/>
            <a:gdLst>
              <a:gd name="connsiteX0" fmla="*/ 576739 w 711708"/>
              <a:gd name="connsiteY0" fmla="*/ 0 h 711707"/>
              <a:gd name="connsiteX1" fmla="*/ 711708 w 711708"/>
              <a:gd name="connsiteY1" fmla="*/ 134969 h 711707"/>
              <a:gd name="connsiteX2" fmla="*/ 711708 w 711708"/>
              <a:gd name="connsiteY2" fmla="*/ 576739 h 711707"/>
              <a:gd name="connsiteX3" fmla="*/ 576739 w 711708"/>
              <a:gd name="connsiteY3" fmla="*/ 711708 h 711707"/>
              <a:gd name="connsiteX4" fmla="*/ 134969 w 711708"/>
              <a:gd name="connsiteY4" fmla="*/ 711708 h 711707"/>
              <a:gd name="connsiteX5" fmla="*/ 0 w 711708"/>
              <a:gd name="connsiteY5" fmla="*/ 576739 h 711707"/>
              <a:gd name="connsiteX6" fmla="*/ 0 w 711708"/>
              <a:gd name="connsiteY6" fmla="*/ 134969 h 711707"/>
              <a:gd name="connsiteX7" fmla="*/ 134969 w 711708"/>
              <a:gd name="connsiteY7" fmla="*/ 0 h 7117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11708" h="711707">
                <a:moveTo>
                  <a:pt x="576739" y="0"/>
                </a:moveTo>
                <a:cubicBezTo>
                  <a:pt x="651280" y="0"/>
                  <a:pt x="711708" y="60428"/>
                  <a:pt x="711708" y="134969"/>
                </a:cubicBezTo>
                <a:lnTo>
                  <a:pt x="711708" y="576739"/>
                </a:lnTo>
                <a:cubicBezTo>
                  <a:pt x="711708" y="651280"/>
                  <a:pt x="651280" y="711708"/>
                  <a:pt x="576739" y="711708"/>
                </a:cubicBezTo>
                <a:lnTo>
                  <a:pt x="134969" y="711708"/>
                </a:lnTo>
                <a:cubicBezTo>
                  <a:pt x="60428" y="711708"/>
                  <a:pt x="0" y="651280"/>
                  <a:pt x="0" y="576739"/>
                </a:cubicBezTo>
                <a:lnTo>
                  <a:pt x="0" y="134969"/>
                </a:lnTo>
                <a:cubicBezTo>
                  <a:pt x="0" y="60428"/>
                  <a:pt x="60428" y="0"/>
                  <a:pt x="134969" y="0"/>
                </a:cubicBezTo>
                <a:close/>
              </a:path>
            </a:pathLst>
          </a:custGeom>
          <a:solidFill>
            <a:srgbClr val="D2123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pl-PL"/>
          </a:p>
        </p:txBody>
      </p:sp>
      <p:sp>
        <p:nvSpPr>
          <p:cNvPr id="75" name="Dowolny kształt: kształt 74">
            <a:extLst>
              <a:ext uri="{FF2B5EF4-FFF2-40B4-BE49-F238E27FC236}">
                <a16:creationId xmlns:a16="http://schemas.microsoft.com/office/drawing/2014/main" id="{DEE2FE9C-5EC0-4BC1-1C29-5DF3002881FF}"/>
              </a:ext>
            </a:extLst>
          </p:cNvPr>
          <p:cNvSpPr/>
          <p:nvPr userDrawn="1"/>
        </p:nvSpPr>
        <p:spPr>
          <a:xfrm>
            <a:off x="11628469" y="6304216"/>
            <a:ext cx="711708" cy="711707"/>
          </a:xfrm>
          <a:custGeom>
            <a:avLst/>
            <a:gdLst>
              <a:gd name="connsiteX0" fmla="*/ 576738 w 711708"/>
              <a:gd name="connsiteY0" fmla="*/ 0 h 711707"/>
              <a:gd name="connsiteX1" fmla="*/ 711708 w 711708"/>
              <a:gd name="connsiteY1" fmla="*/ 134969 h 711707"/>
              <a:gd name="connsiteX2" fmla="*/ 711708 w 711708"/>
              <a:gd name="connsiteY2" fmla="*/ 576739 h 711707"/>
              <a:gd name="connsiteX3" fmla="*/ 576738 w 711708"/>
              <a:gd name="connsiteY3" fmla="*/ 711708 h 711707"/>
              <a:gd name="connsiteX4" fmla="*/ 134969 w 711708"/>
              <a:gd name="connsiteY4" fmla="*/ 711708 h 711707"/>
              <a:gd name="connsiteX5" fmla="*/ -1 w 711708"/>
              <a:gd name="connsiteY5" fmla="*/ 576739 h 711707"/>
              <a:gd name="connsiteX6" fmla="*/ -1 w 711708"/>
              <a:gd name="connsiteY6" fmla="*/ 134969 h 711707"/>
              <a:gd name="connsiteX7" fmla="*/ 134969 w 711708"/>
              <a:gd name="connsiteY7" fmla="*/ 0 h 7117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11708" h="711707">
                <a:moveTo>
                  <a:pt x="576738" y="0"/>
                </a:moveTo>
                <a:cubicBezTo>
                  <a:pt x="651280" y="0"/>
                  <a:pt x="711708" y="60428"/>
                  <a:pt x="711708" y="134969"/>
                </a:cubicBezTo>
                <a:lnTo>
                  <a:pt x="711708" y="576739"/>
                </a:lnTo>
                <a:cubicBezTo>
                  <a:pt x="711708" y="651280"/>
                  <a:pt x="651280" y="711708"/>
                  <a:pt x="576738" y="711708"/>
                </a:cubicBezTo>
                <a:lnTo>
                  <a:pt x="134969" y="711708"/>
                </a:lnTo>
                <a:cubicBezTo>
                  <a:pt x="60427" y="711708"/>
                  <a:pt x="-1" y="651280"/>
                  <a:pt x="-1" y="576739"/>
                </a:cubicBezTo>
                <a:lnTo>
                  <a:pt x="-1" y="134969"/>
                </a:lnTo>
                <a:cubicBezTo>
                  <a:pt x="-1" y="60428"/>
                  <a:pt x="60427" y="0"/>
                  <a:pt x="134969" y="0"/>
                </a:cubicBezTo>
                <a:close/>
              </a:path>
            </a:pathLst>
          </a:custGeom>
          <a:solidFill>
            <a:srgbClr val="3F215F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pl-PL"/>
          </a:p>
        </p:txBody>
      </p:sp>
      <p:sp>
        <p:nvSpPr>
          <p:cNvPr id="76" name="Dowolny kształt: kształt 75">
            <a:extLst>
              <a:ext uri="{FF2B5EF4-FFF2-40B4-BE49-F238E27FC236}">
                <a16:creationId xmlns:a16="http://schemas.microsoft.com/office/drawing/2014/main" id="{091DDA77-61EB-FAA3-43EA-62C774C0FC1A}"/>
              </a:ext>
            </a:extLst>
          </p:cNvPr>
          <p:cNvSpPr/>
          <p:nvPr userDrawn="1"/>
        </p:nvSpPr>
        <p:spPr>
          <a:xfrm>
            <a:off x="7718743" y="5214937"/>
            <a:ext cx="711708" cy="711708"/>
          </a:xfrm>
          <a:custGeom>
            <a:avLst/>
            <a:gdLst>
              <a:gd name="connsiteX0" fmla="*/ 576739 w 711708"/>
              <a:gd name="connsiteY0" fmla="*/ 0 h 711708"/>
              <a:gd name="connsiteX1" fmla="*/ 711708 w 711708"/>
              <a:gd name="connsiteY1" fmla="*/ 134969 h 711708"/>
              <a:gd name="connsiteX2" fmla="*/ 711708 w 711708"/>
              <a:gd name="connsiteY2" fmla="*/ 576739 h 711708"/>
              <a:gd name="connsiteX3" fmla="*/ 576739 w 711708"/>
              <a:gd name="connsiteY3" fmla="*/ 711708 h 711708"/>
              <a:gd name="connsiteX4" fmla="*/ 134969 w 711708"/>
              <a:gd name="connsiteY4" fmla="*/ 711708 h 711708"/>
              <a:gd name="connsiteX5" fmla="*/ 0 w 711708"/>
              <a:gd name="connsiteY5" fmla="*/ 576739 h 711708"/>
              <a:gd name="connsiteX6" fmla="*/ 0 w 711708"/>
              <a:gd name="connsiteY6" fmla="*/ 134969 h 711708"/>
              <a:gd name="connsiteX7" fmla="*/ 134969 w 711708"/>
              <a:gd name="connsiteY7" fmla="*/ 0 h 7117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11708" h="711708">
                <a:moveTo>
                  <a:pt x="576739" y="0"/>
                </a:moveTo>
                <a:cubicBezTo>
                  <a:pt x="651280" y="0"/>
                  <a:pt x="711708" y="60428"/>
                  <a:pt x="711708" y="134969"/>
                </a:cubicBezTo>
                <a:lnTo>
                  <a:pt x="711708" y="576739"/>
                </a:lnTo>
                <a:cubicBezTo>
                  <a:pt x="711708" y="651280"/>
                  <a:pt x="651280" y="711708"/>
                  <a:pt x="576739" y="711708"/>
                </a:cubicBezTo>
                <a:lnTo>
                  <a:pt x="134969" y="711708"/>
                </a:lnTo>
                <a:cubicBezTo>
                  <a:pt x="60428" y="711708"/>
                  <a:pt x="0" y="651280"/>
                  <a:pt x="0" y="576739"/>
                </a:cubicBezTo>
                <a:lnTo>
                  <a:pt x="0" y="134969"/>
                </a:lnTo>
                <a:cubicBezTo>
                  <a:pt x="0" y="60428"/>
                  <a:pt x="60428" y="0"/>
                  <a:pt x="134969" y="0"/>
                </a:cubicBezTo>
                <a:close/>
              </a:path>
            </a:pathLst>
          </a:custGeom>
          <a:solidFill>
            <a:srgbClr val="A0D8F7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pl-PL"/>
          </a:p>
        </p:txBody>
      </p:sp>
      <p:sp>
        <p:nvSpPr>
          <p:cNvPr id="77" name="Dowolny kształt: kształt 76">
            <a:extLst>
              <a:ext uri="{FF2B5EF4-FFF2-40B4-BE49-F238E27FC236}">
                <a16:creationId xmlns:a16="http://schemas.microsoft.com/office/drawing/2014/main" id="{C2E35FDF-5A66-4A28-0933-F2B1C7D98E15}"/>
              </a:ext>
            </a:extLst>
          </p:cNvPr>
          <p:cNvSpPr/>
          <p:nvPr userDrawn="1"/>
        </p:nvSpPr>
        <p:spPr>
          <a:xfrm>
            <a:off x="9673558" y="5214937"/>
            <a:ext cx="711708" cy="711708"/>
          </a:xfrm>
          <a:custGeom>
            <a:avLst/>
            <a:gdLst>
              <a:gd name="connsiteX0" fmla="*/ 576739 w 711708"/>
              <a:gd name="connsiteY0" fmla="*/ 0 h 711708"/>
              <a:gd name="connsiteX1" fmla="*/ 711708 w 711708"/>
              <a:gd name="connsiteY1" fmla="*/ 134969 h 711708"/>
              <a:gd name="connsiteX2" fmla="*/ 711708 w 711708"/>
              <a:gd name="connsiteY2" fmla="*/ 576739 h 711708"/>
              <a:gd name="connsiteX3" fmla="*/ 576739 w 711708"/>
              <a:gd name="connsiteY3" fmla="*/ 711708 h 711708"/>
              <a:gd name="connsiteX4" fmla="*/ 134969 w 711708"/>
              <a:gd name="connsiteY4" fmla="*/ 711708 h 711708"/>
              <a:gd name="connsiteX5" fmla="*/ 0 w 711708"/>
              <a:gd name="connsiteY5" fmla="*/ 576739 h 711708"/>
              <a:gd name="connsiteX6" fmla="*/ 0 w 711708"/>
              <a:gd name="connsiteY6" fmla="*/ 134969 h 711708"/>
              <a:gd name="connsiteX7" fmla="*/ 134969 w 711708"/>
              <a:gd name="connsiteY7" fmla="*/ 0 h 7117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11708" h="711708">
                <a:moveTo>
                  <a:pt x="576739" y="0"/>
                </a:moveTo>
                <a:cubicBezTo>
                  <a:pt x="651280" y="0"/>
                  <a:pt x="711708" y="60428"/>
                  <a:pt x="711708" y="134969"/>
                </a:cubicBezTo>
                <a:lnTo>
                  <a:pt x="711708" y="576739"/>
                </a:lnTo>
                <a:cubicBezTo>
                  <a:pt x="711708" y="651280"/>
                  <a:pt x="651280" y="711708"/>
                  <a:pt x="576739" y="711708"/>
                </a:cubicBezTo>
                <a:lnTo>
                  <a:pt x="134969" y="711708"/>
                </a:lnTo>
                <a:cubicBezTo>
                  <a:pt x="60428" y="711708"/>
                  <a:pt x="0" y="651280"/>
                  <a:pt x="0" y="576739"/>
                </a:cubicBezTo>
                <a:lnTo>
                  <a:pt x="0" y="134969"/>
                </a:lnTo>
                <a:cubicBezTo>
                  <a:pt x="0" y="60428"/>
                  <a:pt x="60428" y="0"/>
                  <a:pt x="134969" y="0"/>
                </a:cubicBezTo>
                <a:close/>
              </a:path>
            </a:pathLst>
          </a:custGeom>
          <a:solidFill>
            <a:srgbClr val="28A745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pl-PL"/>
          </a:p>
        </p:txBody>
      </p:sp>
      <p:sp>
        <p:nvSpPr>
          <p:cNvPr id="78" name="Dowolny kształt: kształt 77">
            <a:extLst>
              <a:ext uri="{FF2B5EF4-FFF2-40B4-BE49-F238E27FC236}">
                <a16:creationId xmlns:a16="http://schemas.microsoft.com/office/drawing/2014/main" id="{6BAB92D4-77E5-6236-7EAE-DC9E04ECBE9A}"/>
              </a:ext>
            </a:extLst>
          </p:cNvPr>
          <p:cNvSpPr/>
          <p:nvPr userDrawn="1"/>
        </p:nvSpPr>
        <p:spPr>
          <a:xfrm>
            <a:off x="13583285" y="6304216"/>
            <a:ext cx="711708" cy="711707"/>
          </a:xfrm>
          <a:custGeom>
            <a:avLst/>
            <a:gdLst>
              <a:gd name="connsiteX0" fmla="*/ 576738 w 711708"/>
              <a:gd name="connsiteY0" fmla="*/ 0 h 711707"/>
              <a:gd name="connsiteX1" fmla="*/ 711708 w 711708"/>
              <a:gd name="connsiteY1" fmla="*/ 134969 h 711707"/>
              <a:gd name="connsiteX2" fmla="*/ 711708 w 711708"/>
              <a:gd name="connsiteY2" fmla="*/ 576739 h 711707"/>
              <a:gd name="connsiteX3" fmla="*/ 576738 w 711708"/>
              <a:gd name="connsiteY3" fmla="*/ 711708 h 711707"/>
              <a:gd name="connsiteX4" fmla="*/ 134969 w 711708"/>
              <a:gd name="connsiteY4" fmla="*/ 711708 h 711707"/>
              <a:gd name="connsiteX5" fmla="*/ -1 w 711708"/>
              <a:gd name="connsiteY5" fmla="*/ 576739 h 711707"/>
              <a:gd name="connsiteX6" fmla="*/ -1 w 711708"/>
              <a:gd name="connsiteY6" fmla="*/ 134969 h 711707"/>
              <a:gd name="connsiteX7" fmla="*/ 134969 w 711708"/>
              <a:gd name="connsiteY7" fmla="*/ 0 h 7117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11708" h="711707">
                <a:moveTo>
                  <a:pt x="576738" y="0"/>
                </a:moveTo>
                <a:cubicBezTo>
                  <a:pt x="651280" y="0"/>
                  <a:pt x="711708" y="60428"/>
                  <a:pt x="711708" y="134969"/>
                </a:cubicBezTo>
                <a:lnTo>
                  <a:pt x="711708" y="576739"/>
                </a:lnTo>
                <a:cubicBezTo>
                  <a:pt x="711708" y="651280"/>
                  <a:pt x="651280" y="711708"/>
                  <a:pt x="576738" y="711708"/>
                </a:cubicBezTo>
                <a:lnTo>
                  <a:pt x="134969" y="711708"/>
                </a:lnTo>
                <a:cubicBezTo>
                  <a:pt x="60427" y="711708"/>
                  <a:pt x="-1" y="651280"/>
                  <a:pt x="-1" y="576739"/>
                </a:cubicBezTo>
                <a:lnTo>
                  <a:pt x="-1" y="134969"/>
                </a:lnTo>
                <a:cubicBezTo>
                  <a:pt x="-1" y="60428"/>
                  <a:pt x="60427" y="0"/>
                  <a:pt x="134969" y="0"/>
                </a:cubicBezTo>
                <a:close/>
              </a:path>
            </a:pathLst>
          </a:custGeom>
          <a:solidFill>
            <a:srgbClr val="9C00F5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pl-PL"/>
          </a:p>
        </p:txBody>
      </p:sp>
      <p:sp>
        <p:nvSpPr>
          <p:cNvPr id="79" name="Dowolny kształt: kształt 78">
            <a:extLst>
              <a:ext uri="{FF2B5EF4-FFF2-40B4-BE49-F238E27FC236}">
                <a16:creationId xmlns:a16="http://schemas.microsoft.com/office/drawing/2014/main" id="{3B1504D6-019A-44D2-46B4-F330594484FB}"/>
              </a:ext>
            </a:extLst>
          </p:cNvPr>
          <p:cNvSpPr/>
          <p:nvPr userDrawn="1"/>
        </p:nvSpPr>
        <p:spPr>
          <a:xfrm>
            <a:off x="7718743" y="6304216"/>
            <a:ext cx="711708" cy="711707"/>
          </a:xfrm>
          <a:custGeom>
            <a:avLst/>
            <a:gdLst>
              <a:gd name="connsiteX0" fmla="*/ 576739 w 711708"/>
              <a:gd name="connsiteY0" fmla="*/ 0 h 711707"/>
              <a:gd name="connsiteX1" fmla="*/ 711708 w 711708"/>
              <a:gd name="connsiteY1" fmla="*/ 134969 h 711707"/>
              <a:gd name="connsiteX2" fmla="*/ 711708 w 711708"/>
              <a:gd name="connsiteY2" fmla="*/ 576739 h 711707"/>
              <a:gd name="connsiteX3" fmla="*/ 576739 w 711708"/>
              <a:gd name="connsiteY3" fmla="*/ 711708 h 711707"/>
              <a:gd name="connsiteX4" fmla="*/ 134969 w 711708"/>
              <a:gd name="connsiteY4" fmla="*/ 711708 h 711707"/>
              <a:gd name="connsiteX5" fmla="*/ 0 w 711708"/>
              <a:gd name="connsiteY5" fmla="*/ 576739 h 711707"/>
              <a:gd name="connsiteX6" fmla="*/ 0 w 711708"/>
              <a:gd name="connsiteY6" fmla="*/ 134969 h 711707"/>
              <a:gd name="connsiteX7" fmla="*/ 134969 w 711708"/>
              <a:gd name="connsiteY7" fmla="*/ 0 h 7117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11708" h="711707">
                <a:moveTo>
                  <a:pt x="576739" y="0"/>
                </a:moveTo>
                <a:cubicBezTo>
                  <a:pt x="651280" y="0"/>
                  <a:pt x="711708" y="60428"/>
                  <a:pt x="711708" y="134969"/>
                </a:cubicBezTo>
                <a:lnTo>
                  <a:pt x="711708" y="576739"/>
                </a:lnTo>
                <a:cubicBezTo>
                  <a:pt x="711708" y="651280"/>
                  <a:pt x="651280" y="711708"/>
                  <a:pt x="576739" y="711708"/>
                </a:cubicBezTo>
                <a:lnTo>
                  <a:pt x="134969" y="711708"/>
                </a:lnTo>
                <a:cubicBezTo>
                  <a:pt x="60428" y="711708"/>
                  <a:pt x="0" y="651280"/>
                  <a:pt x="0" y="576739"/>
                </a:cubicBezTo>
                <a:lnTo>
                  <a:pt x="0" y="134969"/>
                </a:lnTo>
                <a:cubicBezTo>
                  <a:pt x="0" y="60428"/>
                  <a:pt x="60428" y="0"/>
                  <a:pt x="134969" y="0"/>
                </a:cubicBezTo>
                <a:close/>
              </a:path>
            </a:pathLst>
          </a:custGeom>
          <a:solidFill>
            <a:srgbClr val="FF4F5F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pl-PL"/>
          </a:p>
        </p:txBody>
      </p:sp>
      <p:sp>
        <p:nvSpPr>
          <p:cNvPr id="80" name="Dowolny kształt: kształt 79">
            <a:extLst>
              <a:ext uri="{FF2B5EF4-FFF2-40B4-BE49-F238E27FC236}">
                <a16:creationId xmlns:a16="http://schemas.microsoft.com/office/drawing/2014/main" id="{165D371A-253F-0E9C-E387-FA463E6BCB65}"/>
              </a:ext>
            </a:extLst>
          </p:cNvPr>
          <p:cNvSpPr/>
          <p:nvPr userDrawn="1"/>
        </p:nvSpPr>
        <p:spPr>
          <a:xfrm rot="10800000">
            <a:off x="4786376" y="6304120"/>
            <a:ext cx="711708" cy="711707"/>
          </a:xfrm>
          <a:custGeom>
            <a:avLst/>
            <a:gdLst>
              <a:gd name="connsiteX0" fmla="*/ 576739 w 711708"/>
              <a:gd name="connsiteY0" fmla="*/ 0 h 711707"/>
              <a:gd name="connsiteX1" fmla="*/ 711708 w 711708"/>
              <a:gd name="connsiteY1" fmla="*/ 134969 h 711707"/>
              <a:gd name="connsiteX2" fmla="*/ 711708 w 711708"/>
              <a:gd name="connsiteY2" fmla="*/ 576739 h 711707"/>
              <a:gd name="connsiteX3" fmla="*/ 576739 w 711708"/>
              <a:gd name="connsiteY3" fmla="*/ 711708 h 711707"/>
              <a:gd name="connsiteX4" fmla="*/ 134969 w 711708"/>
              <a:gd name="connsiteY4" fmla="*/ 711708 h 711707"/>
              <a:gd name="connsiteX5" fmla="*/ 0 w 711708"/>
              <a:gd name="connsiteY5" fmla="*/ 576739 h 711707"/>
              <a:gd name="connsiteX6" fmla="*/ 0 w 711708"/>
              <a:gd name="connsiteY6" fmla="*/ 134969 h 711707"/>
              <a:gd name="connsiteX7" fmla="*/ 134969 w 711708"/>
              <a:gd name="connsiteY7" fmla="*/ 0 h 7117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11708" h="711707">
                <a:moveTo>
                  <a:pt x="576739" y="0"/>
                </a:moveTo>
                <a:cubicBezTo>
                  <a:pt x="651280" y="0"/>
                  <a:pt x="711708" y="60428"/>
                  <a:pt x="711708" y="134969"/>
                </a:cubicBezTo>
                <a:lnTo>
                  <a:pt x="711708" y="576739"/>
                </a:lnTo>
                <a:cubicBezTo>
                  <a:pt x="711708" y="651280"/>
                  <a:pt x="651280" y="711708"/>
                  <a:pt x="576739" y="711708"/>
                </a:cubicBezTo>
                <a:lnTo>
                  <a:pt x="134969" y="711708"/>
                </a:lnTo>
                <a:cubicBezTo>
                  <a:pt x="60428" y="711708"/>
                  <a:pt x="0" y="651280"/>
                  <a:pt x="0" y="576739"/>
                </a:cubicBezTo>
                <a:lnTo>
                  <a:pt x="0" y="134969"/>
                </a:lnTo>
                <a:cubicBezTo>
                  <a:pt x="0" y="60428"/>
                  <a:pt x="60427" y="0"/>
                  <a:pt x="134969" y="0"/>
                </a:cubicBezTo>
                <a:close/>
              </a:path>
            </a:pathLst>
          </a:custGeom>
          <a:solidFill>
            <a:srgbClr val="F67E3F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pl-PL"/>
          </a:p>
        </p:txBody>
      </p:sp>
      <p:sp>
        <p:nvSpPr>
          <p:cNvPr id="81" name="Dowolny kształt: kształt 80">
            <a:extLst>
              <a:ext uri="{FF2B5EF4-FFF2-40B4-BE49-F238E27FC236}">
                <a16:creationId xmlns:a16="http://schemas.microsoft.com/office/drawing/2014/main" id="{3935D787-8044-21F4-9658-53A495218C52}"/>
              </a:ext>
            </a:extLst>
          </p:cNvPr>
          <p:cNvSpPr/>
          <p:nvPr userDrawn="1"/>
        </p:nvSpPr>
        <p:spPr>
          <a:xfrm>
            <a:off x="2831560" y="6304216"/>
            <a:ext cx="711708" cy="711707"/>
          </a:xfrm>
          <a:custGeom>
            <a:avLst/>
            <a:gdLst>
              <a:gd name="connsiteX0" fmla="*/ 576739 w 711708"/>
              <a:gd name="connsiteY0" fmla="*/ 0 h 711707"/>
              <a:gd name="connsiteX1" fmla="*/ 711708 w 711708"/>
              <a:gd name="connsiteY1" fmla="*/ 134969 h 711707"/>
              <a:gd name="connsiteX2" fmla="*/ 711708 w 711708"/>
              <a:gd name="connsiteY2" fmla="*/ 576739 h 711707"/>
              <a:gd name="connsiteX3" fmla="*/ 576739 w 711708"/>
              <a:gd name="connsiteY3" fmla="*/ 711708 h 711707"/>
              <a:gd name="connsiteX4" fmla="*/ 134969 w 711708"/>
              <a:gd name="connsiteY4" fmla="*/ 711708 h 711707"/>
              <a:gd name="connsiteX5" fmla="*/ 0 w 711708"/>
              <a:gd name="connsiteY5" fmla="*/ 576739 h 711707"/>
              <a:gd name="connsiteX6" fmla="*/ 0 w 711708"/>
              <a:gd name="connsiteY6" fmla="*/ 134969 h 711707"/>
              <a:gd name="connsiteX7" fmla="*/ 134969 w 711708"/>
              <a:gd name="connsiteY7" fmla="*/ 0 h 7117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11708" h="711707">
                <a:moveTo>
                  <a:pt x="576739" y="0"/>
                </a:moveTo>
                <a:cubicBezTo>
                  <a:pt x="651280" y="0"/>
                  <a:pt x="711708" y="60428"/>
                  <a:pt x="711708" y="134969"/>
                </a:cubicBezTo>
                <a:lnTo>
                  <a:pt x="711708" y="576739"/>
                </a:lnTo>
                <a:cubicBezTo>
                  <a:pt x="711708" y="651280"/>
                  <a:pt x="651280" y="711708"/>
                  <a:pt x="576739" y="711708"/>
                </a:cubicBezTo>
                <a:lnTo>
                  <a:pt x="134969" y="711708"/>
                </a:lnTo>
                <a:cubicBezTo>
                  <a:pt x="60428" y="711708"/>
                  <a:pt x="0" y="651280"/>
                  <a:pt x="0" y="576739"/>
                </a:cubicBezTo>
                <a:lnTo>
                  <a:pt x="0" y="134969"/>
                </a:lnTo>
                <a:cubicBezTo>
                  <a:pt x="0" y="60428"/>
                  <a:pt x="60428" y="0"/>
                  <a:pt x="134969" y="0"/>
                </a:cubicBezTo>
                <a:close/>
              </a:path>
            </a:pathLst>
          </a:custGeom>
          <a:solidFill>
            <a:srgbClr val="F7E57B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pl-PL"/>
          </a:p>
        </p:txBody>
      </p:sp>
      <p:sp>
        <p:nvSpPr>
          <p:cNvPr id="82" name="Prostokąt: zaokrąglone rogi 81">
            <a:extLst>
              <a:ext uri="{FF2B5EF4-FFF2-40B4-BE49-F238E27FC236}">
                <a16:creationId xmlns:a16="http://schemas.microsoft.com/office/drawing/2014/main" id="{D9A286D4-BC99-E2C2-37FC-12FF7E0A61D2}"/>
              </a:ext>
            </a:extLst>
          </p:cNvPr>
          <p:cNvSpPr/>
          <p:nvPr userDrawn="1"/>
        </p:nvSpPr>
        <p:spPr>
          <a:xfrm>
            <a:off x="2713959" y="4657724"/>
            <a:ext cx="972216" cy="1388745"/>
          </a:xfrm>
          <a:prstGeom prst="roundRect">
            <a:avLst>
              <a:gd name="adj" fmla="val 7255"/>
            </a:avLst>
          </a:prstGeom>
          <a:noFill/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pl-PL" sz="900" b="1" dirty="0">
                <a:solidFill>
                  <a:schemeClr val="accent3"/>
                </a:solidFill>
              </a:rPr>
              <a:t>Kolor znaku NASK</a:t>
            </a:r>
          </a:p>
        </p:txBody>
      </p:sp>
      <p:sp>
        <p:nvSpPr>
          <p:cNvPr id="83" name="Tytuł 2">
            <a:extLst>
              <a:ext uri="{FF2B5EF4-FFF2-40B4-BE49-F238E27FC236}">
                <a16:creationId xmlns:a16="http://schemas.microsoft.com/office/drawing/2014/main" id="{ADE1EB21-F122-6ABD-3632-83A91C4E839A}"/>
              </a:ext>
            </a:extLst>
          </p:cNvPr>
          <p:cNvSpPr txBox="1">
            <a:spLocks/>
          </p:cNvSpPr>
          <p:nvPr userDrawn="1"/>
        </p:nvSpPr>
        <p:spPr>
          <a:xfrm>
            <a:off x="1263649" y="0"/>
            <a:ext cx="12657333" cy="1257300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pl-PL" b="1" dirty="0"/>
              <a:t>Kolory NASK-PIB</a:t>
            </a:r>
          </a:p>
        </p:txBody>
      </p:sp>
      <p:sp>
        <p:nvSpPr>
          <p:cNvPr id="84" name="Prostokąt: zaokrąglone rogi 83">
            <a:extLst>
              <a:ext uri="{FF2B5EF4-FFF2-40B4-BE49-F238E27FC236}">
                <a16:creationId xmlns:a16="http://schemas.microsoft.com/office/drawing/2014/main" id="{103E0A0A-5071-11D2-59CC-B1E8C64FBF0A}"/>
              </a:ext>
            </a:extLst>
          </p:cNvPr>
          <p:cNvSpPr/>
          <p:nvPr userDrawn="1"/>
        </p:nvSpPr>
        <p:spPr>
          <a:xfrm>
            <a:off x="3686175" y="4657724"/>
            <a:ext cx="972216" cy="1388745"/>
          </a:xfrm>
          <a:prstGeom prst="roundRect">
            <a:avLst>
              <a:gd name="adj" fmla="val 7255"/>
            </a:avLst>
          </a:prstGeom>
          <a:noFill/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pl-PL" sz="900" dirty="0">
                <a:solidFill>
                  <a:schemeClr val="accent3"/>
                </a:solidFill>
              </a:rPr>
              <a:t>Kolor podstawowy</a:t>
            </a:r>
          </a:p>
        </p:txBody>
      </p:sp>
      <p:sp>
        <p:nvSpPr>
          <p:cNvPr id="85" name="Prostokąt: zaokrąglone rogi 84">
            <a:extLst>
              <a:ext uri="{FF2B5EF4-FFF2-40B4-BE49-F238E27FC236}">
                <a16:creationId xmlns:a16="http://schemas.microsoft.com/office/drawing/2014/main" id="{7D25FD49-A061-8EF1-22EA-99503CFDC6B5}"/>
              </a:ext>
            </a:extLst>
          </p:cNvPr>
          <p:cNvSpPr/>
          <p:nvPr userDrawn="1"/>
        </p:nvSpPr>
        <p:spPr>
          <a:xfrm>
            <a:off x="733933" y="4657724"/>
            <a:ext cx="972216" cy="1388745"/>
          </a:xfrm>
          <a:prstGeom prst="roundRect">
            <a:avLst>
              <a:gd name="adj" fmla="val 7255"/>
            </a:avLst>
          </a:prstGeom>
          <a:noFill/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pl-PL" sz="900" dirty="0">
                <a:solidFill>
                  <a:schemeClr val="accent3"/>
                </a:solidFill>
              </a:rPr>
              <a:t>Kolor podstawowy</a:t>
            </a:r>
          </a:p>
        </p:txBody>
      </p:sp>
      <p:pic>
        <p:nvPicPr>
          <p:cNvPr id="86" name="Obraz 85">
            <a:extLst>
              <a:ext uri="{FF2B5EF4-FFF2-40B4-BE49-F238E27FC236}">
                <a16:creationId xmlns:a16="http://schemas.microsoft.com/office/drawing/2014/main" id="{9DC1903B-9478-F52A-0ABD-4B9FECD1B99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2605830" y="3121576"/>
            <a:ext cx="1689163" cy="2888942"/>
          </a:xfrm>
          <a:prstGeom prst="rect">
            <a:avLst/>
          </a:prstGeom>
        </p:spPr>
      </p:pic>
      <p:sp>
        <p:nvSpPr>
          <p:cNvPr id="87" name="pole tekstowe 86">
            <a:extLst>
              <a:ext uri="{FF2B5EF4-FFF2-40B4-BE49-F238E27FC236}">
                <a16:creationId xmlns:a16="http://schemas.microsoft.com/office/drawing/2014/main" id="{FBA82988-4F97-1878-E129-DAFA90E20F58}"/>
              </a:ext>
            </a:extLst>
          </p:cNvPr>
          <p:cNvSpPr txBox="1"/>
          <p:nvPr userDrawn="1"/>
        </p:nvSpPr>
        <p:spPr>
          <a:xfrm>
            <a:off x="1263649" y="1634775"/>
            <a:ext cx="11172826" cy="2137125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600"/>
              </a:spcAft>
              <a:buClrTx/>
              <a:buSzTx/>
              <a:buFont typeface="Century Gothic" panose="020B0502020202020204" pitchFamily="34" charset="0"/>
              <a:buNone/>
              <a:tabLst/>
              <a:defRPr/>
            </a:pPr>
            <a:r>
              <a:rPr kumimoji="0" lang="pl-PL" sz="1400" b="0" i="0" u="none" strike="noStrike" kern="1200" cap="none" spc="0" normalizeH="0" baseline="0" noProof="0" dirty="0">
                <a:ln>
                  <a:noFill/>
                </a:ln>
                <a:solidFill>
                  <a:srgbClr val="212E3B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Podstawowe kolory identyfikacji są tożsame z kolorami znaku. Barwy te są zalecane do wykorzystania w materiałach </a:t>
            </a:r>
            <a:r>
              <a:rPr kumimoji="0" lang="pl-PL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212E3B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brandingowych</a:t>
            </a:r>
            <a:r>
              <a:rPr kumimoji="0" lang="pl-PL" sz="1400" b="0" i="0" u="none" strike="noStrike" kern="1200" cap="none" spc="0" normalizeH="0" baseline="0" noProof="0" dirty="0">
                <a:ln>
                  <a:noFill/>
                </a:ln>
                <a:solidFill>
                  <a:srgbClr val="212E3B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. Rozbudowana paleta kolorów uzupełniających służy urozmaiceniu identyfikacji. Mogą być one wykorzystane </a:t>
            </a:r>
            <a:br>
              <a:rPr kumimoji="0" lang="pl-PL" sz="1400" b="0" i="0" u="none" strike="noStrike" kern="1200" cap="none" spc="0" normalizeH="0" baseline="0" noProof="0" dirty="0">
                <a:ln>
                  <a:noFill/>
                </a:ln>
                <a:solidFill>
                  <a:srgbClr val="212E3B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</a:br>
            <a:r>
              <a:rPr kumimoji="0" lang="pl-PL" sz="1400" b="0" i="0" u="none" strike="noStrike" kern="1200" cap="none" spc="0" normalizeH="0" baseline="0" noProof="0" dirty="0">
                <a:ln>
                  <a:noFill/>
                </a:ln>
                <a:solidFill>
                  <a:srgbClr val="212E3B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w ilustracjach, infografikach, </a:t>
            </a:r>
            <a:r>
              <a:rPr kumimoji="0" lang="pl-PL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212E3B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key</a:t>
            </a:r>
            <a:r>
              <a:rPr kumimoji="0" lang="pl-PL" sz="1400" b="0" i="0" u="none" strike="noStrike" kern="1200" cap="none" spc="0" normalizeH="0" baseline="0" noProof="0" dirty="0">
                <a:ln>
                  <a:noFill/>
                </a:ln>
                <a:solidFill>
                  <a:srgbClr val="212E3B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 </a:t>
            </a:r>
            <a:r>
              <a:rPr kumimoji="0" lang="pl-PL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212E3B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visualach</a:t>
            </a:r>
            <a:r>
              <a:rPr kumimoji="0" lang="pl-PL" sz="1400" b="0" i="0" u="none" strike="noStrike" kern="1200" cap="none" spc="0" normalizeH="0" baseline="0" noProof="0" dirty="0">
                <a:ln>
                  <a:noFill/>
                </a:ln>
                <a:solidFill>
                  <a:srgbClr val="212E3B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 czy materiałach reklamowych.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600"/>
              </a:spcAft>
              <a:buClrTx/>
              <a:buSzTx/>
              <a:buFont typeface="Century Gothic" panose="020B0502020202020204" pitchFamily="34" charset="0"/>
              <a:buNone/>
              <a:tabLst/>
              <a:defRPr/>
            </a:pPr>
            <a:r>
              <a:rPr kumimoji="0" lang="pl-PL" sz="1400" b="0" i="0" u="none" strike="noStrike" kern="1200" cap="none" spc="0" normalizeH="0" baseline="0" noProof="0" dirty="0">
                <a:ln>
                  <a:noFill/>
                </a:ln>
                <a:solidFill>
                  <a:srgbClr val="212E3B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Lista tych kolorów składa się ze wszystkich kolorów, które przypisane są danym markom i produktom NASK-PIB.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600"/>
              </a:spcAft>
              <a:buClrTx/>
              <a:buSzTx/>
              <a:buFont typeface="Century Gothic" panose="020B0502020202020204" pitchFamily="34" charset="0"/>
              <a:buNone/>
              <a:tabLst/>
              <a:defRPr/>
            </a:pPr>
            <a:r>
              <a:rPr kumimoji="0" lang="pl-PL" sz="1400" b="0" i="0" u="none" strike="noStrike" kern="1200" cap="none" spc="0" normalizeH="0" baseline="0" noProof="0" dirty="0">
                <a:ln>
                  <a:noFill/>
                </a:ln>
                <a:solidFill>
                  <a:srgbClr val="212E3B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Każdy z nich ma swoją przynależność.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600"/>
              </a:spcAft>
              <a:buClrTx/>
              <a:buSzTx/>
              <a:buFont typeface="Century Gothic" panose="020B0502020202020204" pitchFamily="34" charset="0"/>
              <a:buNone/>
              <a:tabLst/>
              <a:defRPr/>
            </a:pPr>
            <a:r>
              <a:rPr kumimoji="0" lang="pl-PL" sz="1400" b="0" i="0" u="none" strike="noStrike" kern="1200" cap="none" spc="0" normalizeH="0" baseline="0" noProof="0" dirty="0">
                <a:ln>
                  <a:noFill/>
                </a:ln>
                <a:solidFill>
                  <a:srgbClr val="212E3B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Dopuszcza się korzystanie z odcieni (tint) każdego koloru co 10%.</a:t>
            </a:r>
          </a:p>
        </p:txBody>
      </p:sp>
      <p:sp>
        <p:nvSpPr>
          <p:cNvPr id="88" name="Prostokąt: zaokrąglone rogi 87">
            <a:extLst>
              <a:ext uri="{FF2B5EF4-FFF2-40B4-BE49-F238E27FC236}">
                <a16:creationId xmlns:a16="http://schemas.microsoft.com/office/drawing/2014/main" id="{55F3E08A-3FC7-4FF3-8978-CC09243403F6}"/>
              </a:ext>
            </a:extLst>
          </p:cNvPr>
          <p:cNvSpPr/>
          <p:nvPr userDrawn="1"/>
        </p:nvSpPr>
        <p:spPr>
          <a:xfrm>
            <a:off x="12478195" y="2514599"/>
            <a:ext cx="1959610" cy="3609975"/>
          </a:xfrm>
          <a:prstGeom prst="roundRect">
            <a:avLst>
              <a:gd name="adj" fmla="val 7255"/>
            </a:avLst>
          </a:prstGeom>
          <a:noFill/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pl-PL" sz="1200" dirty="0">
                <a:solidFill>
                  <a:schemeClr val="accent3"/>
                </a:solidFill>
              </a:rPr>
              <a:t>Używaj pipety </a:t>
            </a:r>
            <a:br>
              <a:rPr lang="pl-PL" sz="1200" dirty="0">
                <a:solidFill>
                  <a:schemeClr val="accent3"/>
                </a:solidFill>
              </a:rPr>
            </a:br>
            <a:r>
              <a:rPr lang="pl-PL" sz="1200" dirty="0">
                <a:solidFill>
                  <a:schemeClr val="accent3"/>
                </a:solidFill>
              </a:rPr>
              <a:t>do pobrania koloru</a:t>
            </a:r>
          </a:p>
        </p:txBody>
      </p:sp>
      <p:cxnSp>
        <p:nvCxnSpPr>
          <p:cNvPr id="89" name="Łącznik: zakrzywiony 88">
            <a:extLst>
              <a:ext uri="{FF2B5EF4-FFF2-40B4-BE49-F238E27FC236}">
                <a16:creationId xmlns:a16="http://schemas.microsoft.com/office/drawing/2014/main" id="{2BF91E42-A632-F882-692C-4C0816F1A6AE}"/>
              </a:ext>
            </a:extLst>
          </p:cNvPr>
          <p:cNvCxnSpPr>
            <a:stCxn id="88" idx="1"/>
          </p:cNvCxnSpPr>
          <p:nvPr userDrawn="1"/>
        </p:nvCxnSpPr>
        <p:spPr>
          <a:xfrm rot="10800000" flipV="1">
            <a:off x="11982451" y="4319587"/>
            <a:ext cx="495745" cy="895350"/>
          </a:xfrm>
          <a:prstGeom prst="curvedConnector2">
            <a:avLst/>
          </a:prstGeom>
          <a:ln>
            <a:solidFill>
              <a:schemeClr val="accent3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94027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ytułowy Dark">
    <p:bg>
      <p:bgPr>
        <a:solidFill>
          <a:srgbClr val="121F2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fika 4">
            <a:extLst>
              <a:ext uri="{FF2B5EF4-FFF2-40B4-BE49-F238E27FC236}">
                <a16:creationId xmlns:a16="http://schemas.microsoft.com/office/drawing/2014/main" id="{84226274-E48F-6AA3-CFB7-4C1BA0ACA85C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3246440" y="7871738"/>
            <a:ext cx="1714500" cy="466724"/>
          </a:xfrm>
          <a:prstGeom prst="rect">
            <a:avLst/>
          </a:prstGeom>
        </p:spPr>
      </p:pic>
      <p:sp>
        <p:nvSpPr>
          <p:cNvPr id="6" name="Grafika 26">
            <a:extLst>
              <a:ext uri="{FF2B5EF4-FFF2-40B4-BE49-F238E27FC236}">
                <a16:creationId xmlns:a16="http://schemas.microsoft.com/office/drawing/2014/main" id="{B64F3C72-8E20-53A7-AED2-354AAFE9C489}"/>
              </a:ext>
            </a:extLst>
          </p:cNvPr>
          <p:cNvSpPr/>
          <p:nvPr/>
        </p:nvSpPr>
        <p:spPr>
          <a:xfrm>
            <a:off x="959005" y="908779"/>
            <a:ext cx="4972576" cy="6719875"/>
          </a:xfrm>
          <a:custGeom>
            <a:avLst/>
            <a:gdLst>
              <a:gd name="connsiteX0" fmla="*/ 0 w 4972576"/>
              <a:gd name="connsiteY0" fmla="*/ 1748309 h 6719875"/>
              <a:gd name="connsiteX1" fmla="*/ 0 w 4972576"/>
              <a:gd name="connsiteY1" fmla="*/ 5001981 h 6719875"/>
              <a:gd name="connsiteX2" fmla="*/ 4972577 w 4972576"/>
              <a:gd name="connsiteY2" fmla="*/ 6719876 h 6719875"/>
              <a:gd name="connsiteX3" fmla="*/ 4972577 w 4972576"/>
              <a:gd name="connsiteY3" fmla="*/ 0 h 6719875"/>
              <a:gd name="connsiteX4" fmla="*/ 0 w 4972576"/>
              <a:gd name="connsiteY4" fmla="*/ 1748309 h 67198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2576" h="6719875">
                <a:moveTo>
                  <a:pt x="0" y="1748309"/>
                </a:moveTo>
                <a:lnTo>
                  <a:pt x="0" y="5001981"/>
                </a:lnTo>
                <a:lnTo>
                  <a:pt x="4972577" y="6719876"/>
                </a:lnTo>
                <a:lnTo>
                  <a:pt x="4972577" y="0"/>
                </a:lnTo>
                <a:lnTo>
                  <a:pt x="0" y="1748309"/>
                </a:lnTo>
                <a:close/>
              </a:path>
            </a:pathLst>
          </a:custGeom>
          <a:solidFill>
            <a:srgbClr val="FFB142"/>
          </a:solidFill>
          <a:ln w="9173" cap="flat">
            <a:noFill/>
            <a:prstDash val="solid"/>
            <a:miter/>
          </a:ln>
        </p:spPr>
        <p:txBody>
          <a:bodyPr rtlCol="0" anchor="ctr"/>
          <a:lstStyle/>
          <a:p>
            <a:endParaRPr lang="pl-PL"/>
          </a:p>
        </p:txBody>
      </p:sp>
      <p:sp>
        <p:nvSpPr>
          <p:cNvPr id="4" name="Grafika 27">
            <a:extLst>
              <a:ext uri="{FF2B5EF4-FFF2-40B4-BE49-F238E27FC236}">
                <a16:creationId xmlns:a16="http://schemas.microsoft.com/office/drawing/2014/main" id="{2D35BB33-ED35-472F-549F-E2B0A1FCB19D}"/>
              </a:ext>
            </a:extLst>
          </p:cNvPr>
          <p:cNvSpPr/>
          <p:nvPr/>
        </p:nvSpPr>
        <p:spPr>
          <a:xfrm>
            <a:off x="3969051" y="0"/>
            <a:ext cx="4072796" cy="1445504"/>
          </a:xfrm>
          <a:custGeom>
            <a:avLst/>
            <a:gdLst>
              <a:gd name="connsiteX0" fmla="*/ 0 w 4072796"/>
              <a:gd name="connsiteY0" fmla="*/ 0 h 1445504"/>
              <a:gd name="connsiteX1" fmla="*/ 0 w 4072796"/>
              <a:gd name="connsiteY1" fmla="*/ 1445505 h 1445504"/>
              <a:gd name="connsiteX2" fmla="*/ 4072796 w 4072796"/>
              <a:gd name="connsiteY2" fmla="*/ 0 h 1445504"/>
              <a:gd name="connsiteX3" fmla="*/ 0 w 4072796"/>
              <a:gd name="connsiteY3" fmla="*/ 0 h 14455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072796" h="1445504">
                <a:moveTo>
                  <a:pt x="0" y="0"/>
                </a:moveTo>
                <a:lnTo>
                  <a:pt x="0" y="1445505"/>
                </a:lnTo>
                <a:lnTo>
                  <a:pt x="4072796" y="0"/>
                </a:lnTo>
                <a:lnTo>
                  <a:pt x="0" y="0"/>
                </a:lnTo>
                <a:close/>
              </a:path>
            </a:pathLst>
          </a:custGeom>
          <a:solidFill>
            <a:srgbClr val="E8E9EA"/>
          </a:solidFill>
          <a:ln w="9800" cap="flat">
            <a:noFill/>
            <a:prstDash val="solid"/>
            <a:miter/>
          </a:ln>
        </p:spPr>
        <p:txBody>
          <a:bodyPr rtlCol="0" anchor="ctr"/>
          <a:lstStyle/>
          <a:p>
            <a:endParaRPr lang="pl-PL"/>
          </a:p>
        </p:txBody>
      </p:sp>
      <p:sp>
        <p:nvSpPr>
          <p:cNvPr id="11" name="Grafika 28">
            <a:extLst>
              <a:ext uri="{FF2B5EF4-FFF2-40B4-BE49-F238E27FC236}">
                <a16:creationId xmlns:a16="http://schemas.microsoft.com/office/drawing/2014/main" id="{D8D17F47-06D6-5434-F221-EE57E3A67322}"/>
              </a:ext>
            </a:extLst>
          </p:cNvPr>
          <p:cNvSpPr/>
          <p:nvPr/>
        </p:nvSpPr>
        <p:spPr>
          <a:xfrm>
            <a:off x="6028648" y="7726515"/>
            <a:ext cx="2416031" cy="850921"/>
          </a:xfrm>
          <a:custGeom>
            <a:avLst/>
            <a:gdLst>
              <a:gd name="connsiteX0" fmla="*/ 2416032 w 2416031"/>
              <a:gd name="connsiteY0" fmla="*/ 850922 h 850921"/>
              <a:gd name="connsiteX1" fmla="*/ 0 w 2416031"/>
              <a:gd name="connsiteY1" fmla="*/ 0 h 850921"/>
              <a:gd name="connsiteX2" fmla="*/ 0 w 2416031"/>
              <a:gd name="connsiteY2" fmla="*/ 850922 h 850921"/>
              <a:gd name="connsiteX3" fmla="*/ 2416032 w 2416031"/>
              <a:gd name="connsiteY3" fmla="*/ 850922 h 8509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16031" h="850921">
                <a:moveTo>
                  <a:pt x="2416032" y="850922"/>
                </a:moveTo>
                <a:lnTo>
                  <a:pt x="0" y="0"/>
                </a:lnTo>
                <a:lnTo>
                  <a:pt x="0" y="850922"/>
                </a:lnTo>
                <a:lnTo>
                  <a:pt x="2416032" y="850922"/>
                </a:lnTo>
                <a:close/>
              </a:path>
            </a:pathLst>
          </a:custGeom>
          <a:solidFill>
            <a:srgbClr val="FFB142"/>
          </a:solidFill>
          <a:ln w="13985" cap="flat">
            <a:noFill/>
            <a:prstDash val="solid"/>
            <a:miter/>
          </a:ln>
        </p:spPr>
        <p:txBody>
          <a:bodyPr rtlCol="0" anchor="ctr"/>
          <a:lstStyle/>
          <a:p>
            <a:endParaRPr lang="pl-PL"/>
          </a:p>
        </p:txBody>
      </p:sp>
      <p:sp>
        <p:nvSpPr>
          <p:cNvPr id="10" name="Grafika 29">
            <a:extLst>
              <a:ext uri="{FF2B5EF4-FFF2-40B4-BE49-F238E27FC236}">
                <a16:creationId xmlns:a16="http://schemas.microsoft.com/office/drawing/2014/main" id="{14ECAA2E-AB9B-8061-4AF6-1B76FCC5D7F5}"/>
              </a:ext>
            </a:extLst>
          </p:cNvPr>
          <p:cNvSpPr/>
          <p:nvPr/>
        </p:nvSpPr>
        <p:spPr>
          <a:xfrm>
            <a:off x="959005" y="6089939"/>
            <a:ext cx="1739288" cy="2445869"/>
          </a:xfrm>
          <a:custGeom>
            <a:avLst/>
            <a:gdLst>
              <a:gd name="connsiteX0" fmla="*/ 1739289 w 1739288"/>
              <a:gd name="connsiteY0" fmla="*/ 2445869 h 2445869"/>
              <a:gd name="connsiteX1" fmla="*/ 1739289 w 1739288"/>
              <a:gd name="connsiteY1" fmla="*/ 599144 h 2445869"/>
              <a:gd name="connsiteX2" fmla="*/ 0 w 1739288"/>
              <a:gd name="connsiteY2" fmla="*/ 0 h 2445869"/>
              <a:gd name="connsiteX3" fmla="*/ 0 w 1739288"/>
              <a:gd name="connsiteY3" fmla="*/ 2445869 h 2445869"/>
              <a:gd name="connsiteX4" fmla="*/ 1739289 w 1739288"/>
              <a:gd name="connsiteY4" fmla="*/ 2445869 h 24458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39288" h="2445869">
                <a:moveTo>
                  <a:pt x="1739289" y="2445869"/>
                </a:moveTo>
                <a:lnTo>
                  <a:pt x="1739289" y="599144"/>
                </a:lnTo>
                <a:lnTo>
                  <a:pt x="0" y="0"/>
                </a:lnTo>
                <a:lnTo>
                  <a:pt x="0" y="2445869"/>
                </a:lnTo>
                <a:lnTo>
                  <a:pt x="1739289" y="2445869"/>
                </a:lnTo>
                <a:close/>
              </a:path>
            </a:pathLst>
          </a:custGeom>
          <a:solidFill>
            <a:srgbClr val="E8E9EA"/>
          </a:solidFill>
          <a:ln w="10021" cap="flat">
            <a:noFill/>
            <a:prstDash val="solid"/>
            <a:miter/>
          </a:ln>
        </p:spPr>
        <p:txBody>
          <a:bodyPr rtlCol="0" anchor="ctr"/>
          <a:lstStyle/>
          <a:p>
            <a:endParaRPr lang="pl-PL"/>
          </a:p>
        </p:txBody>
      </p:sp>
      <p:sp>
        <p:nvSpPr>
          <p:cNvPr id="8" name="Grafika 32">
            <a:extLst>
              <a:ext uri="{FF2B5EF4-FFF2-40B4-BE49-F238E27FC236}">
                <a16:creationId xmlns:a16="http://schemas.microsoft.com/office/drawing/2014/main" id="{44775158-0D2D-D801-1274-A050957D4118}"/>
              </a:ext>
            </a:extLst>
          </p:cNvPr>
          <p:cNvSpPr/>
          <p:nvPr/>
        </p:nvSpPr>
        <p:spPr>
          <a:xfrm>
            <a:off x="0" y="0"/>
            <a:ext cx="512560" cy="2788110"/>
          </a:xfrm>
          <a:custGeom>
            <a:avLst/>
            <a:gdLst>
              <a:gd name="connsiteX0" fmla="*/ 0 w 512560"/>
              <a:gd name="connsiteY0" fmla="*/ 0 h 2788110"/>
              <a:gd name="connsiteX1" fmla="*/ 0 w 512560"/>
              <a:gd name="connsiteY1" fmla="*/ 2788111 h 2788110"/>
              <a:gd name="connsiteX2" fmla="*/ 512561 w 512560"/>
              <a:gd name="connsiteY2" fmla="*/ 2608647 h 2788110"/>
              <a:gd name="connsiteX3" fmla="*/ 512561 w 512560"/>
              <a:gd name="connsiteY3" fmla="*/ 0 h 2788110"/>
              <a:gd name="connsiteX4" fmla="*/ 0 w 512560"/>
              <a:gd name="connsiteY4" fmla="*/ 0 h 2788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2560" h="2788110">
                <a:moveTo>
                  <a:pt x="0" y="0"/>
                </a:moveTo>
                <a:lnTo>
                  <a:pt x="0" y="2788111"/>
                </a:lnTo>
                <a:lnTo>
                  <a:pt x="512561" y="2608647"/>
                </a:lnTo>
                <a:lnTo>
                  <a:pt x="512561" y="0"/>
                </a:lnTo>
                <a:lnTo>
                  <a:pt x="0" y="0"/>
                </a:lnTo>
                <a:close/>
              </a:path>
            </a:pathLst>
          </a:custGeom>
          <a:solidFill>
            <a:srgbClr val="FFB142"/>
          </a:solidFill>
          <a:ln w="11182" cap="flat">
            <a:noFill/>
            <a:prstDash val="solid"/>
            <a:miter/>
          </a:ln>
        </p:spPr>
        <p:txBody>
          <a:bodyPr rtlCol="0" anchor="ctr"/>
          <a:lstStyle/>
          <a:p>
            <a:endParaRPr lang="pl-PL"/>
          </a:p>
        </p:txBody>
      </p:sp>
      <p:sp>
        <p:nvSpPr>
          <p:cNvPr id="9" name="Grafika 33">
            <a:extLst>
              <a:ext uri="{FF2B5EF4-FFF2-40B4-BE49-F238E27FC236}">
                <a16:creationId xmlns:a16="http://schemas.microsoft.com/office/drawing/2014/main" id="{71484D5C-72A7-75F3-A80E-FD4169605925}"/>
              </a:ext>
            </a:extLst>
          </p:cNvPr>
          <p:cNvSpPr/>
          <p:nvPr/>
        </p:nvSpPr>
        <p:spPr>
          <a:xfrm rot="10800000" flipH="1">
            <a:off x="1" y="5750203"/>
            <a:ext cx="512560" cy="2788110"/>
          </a:xfrm>
          <a:custGeom>
            <a:avLst/>
            <a:gdLst>
              <a:gd name="connsiteX0" fmla="*/ 0 w 512560"/>
              <a:gd name="connsiteY0" fmla="*/ 0 h 2788110"/>
              <a:gd name="connsiteX1" fmla="*/ 0 w 512560"/>
              <a:gd name="connsiteY1" fmla="*/ 2788111 h 2788110"/>
              <a:gd name="connsiteX2" fmla="*/ 512561 w 512560"/>
              <a:gd name="connsiteY2" fmla="*/ 2608647 h 2788110"/>
              <a:gd name="connsiteX3" fmla="*/ 512561 w 512560"/>
              <a:gd name="connsiteY3" fmla="*/ 0 h 2788110"/>
              <a:gd name="connsiteX4" fmla="*/ 0 w 512560"/>
              <a:gd name="connsiteY4" fmla="*/ 0 h 2788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2560" h="2788110">
                <a:moveTo>
                  <a:pt x="0" y="0"/>
                </a:moveTo>
                <a:lnTo>
                  <a:pt x="0" y="2788111"/>
                </a:lnTo>
                <a:lnTo>
                  <a:pt x="512561" y="2608647"/>
                </a:lnTo>
                <a:lnTo>
                  <a:pt x="512561" y="0"/>
                </a:lnTo>
                <a:lnTo>
                  <a:pt x="0" y="0"/>
                </a:lnTo>
                <a:close/>
              </a:path>
            </a:pathLst>
          </a:custGeom>
          <a:solidFill>
            <a:srgbClr val="212E39"/>
          </a:solidFill>
          <a:ln w="11182" cap="flat">
            <a:noFill/>
            <a:prstDash val="solid"/>
            <a:miter/>
          </a:ln>
        </p:spPr>
        <p:txBody>
          <a:bodyPr rtlCol="0" anchor="ctr"/>
          <a:lstStyle/>
          <a:p>
            <a:endParaRPr lang="pl-PL"/>
          </a:p>
        </p:txBody>
      </p:sp>
      <p:sp>
        <p:nvSpPr>
          <p:cNvPr id="3" name="Podtytuł 2">
            <a:extLst>
              <a:ext uri="{FF2B5EF4-FFF2-40B4-BE49-F238E27FC236}">
                <a16:creationId xmlns:a16="http://schemas.microsoft.com/office/drawing/2014/main" id="{7CD7B851-9374-470F-8A78-DB40BA0346E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986835" y="4625032"/>
            <a:ext cx="7592690" cy="1366123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None/>
              <a:defRPr sz="1800" b="1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l-PL" dirty="0"/>
              <a:t>Kliknij, aby edytować styl wzorca podtytułu</a:t>
            </a:r>
          </a:p>
        </p:txBody>
      </p:sp>
      <p:sp>
        <p:nvSpPr>
          <p:cNvPr id="2" name="Tytuł 1">
            <a:extLst>
              <a:ext uri="{FF2B5EF4-FFF2-40B4-BE49-F238E27FC236}">
                <a16:creationId xmlns:a16="http://schemas.microsoft.com/office/drawing/2014/main" id="{5469FEA4-3D45-4611-938D-E7AB3E26E02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86835" y="1953492"/>
            <a:ext cx="7592690" cy="2092036"/>
          </a:xfrm>
        </p:spPr>
        <p:txBody>
          <a:bodyPr anchor="b"/>
          <a:lstStyle>
            <a:lvl1pPr algn="l">
              <a:defRPr sz="4000">
                <a:solidFill>
                  <a:schemeClr val="bg1"/>
                </a:solidFill>
              </a:defRPr>
            </a:lvl1pPr>
          </a:lstStyle>
          <a:p>
            <a:r>
              <a:rPr lang="pl-PL"/>
              <a:t>Kliknij, aby edytować styl</a:t>
            </a:r>
            <a:endParaRPr lang="pl-PL" dirty="0"/>
          </a:p>
        </p:txBody>
      </p:sp>
      <p:pic>
        <p:nvPicPr>
          <p:cNvPr id="37" name="Grafika 36">
            <a:extLst>
              <a:ext uri="{FF2B5EF4-FFF2-40B4-BE49-F238E27FC236}">
                <a16:creationId xmlns:a16="http://schemas.microsoft.com/office/drawing/2014/main" id="{4E7654F8-C68F-8EC7-6851-5A35843DBC92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654237" y="6734175"/>
            <a:ext cx="3533775" cy="1800225"/>
          </a:xfrm>
          <a:prstGeom prst="rect">
            <a:avLst/>
          </a:prstGeom>
        </p:spPr>
      </p:pic>
      <p:sp>
        <p:nvSpPr>
          <p:cNvPr id="12" name="Grafika 10">
            <a:extLst>
              <a:ext uri="{FF2B5EF4-FFF2-40B4-BE49-F238E27FC236}">
                <a16:creationId xmlns:a16="http://schemas.microsoft.com/office/drawing/2014/main" id="{9E9A8404-513D-4FB9-718F-2B07B1E6D67E}"/>
              </a:ext>
            </a:extLst>
          </p:cNvPr>
          <p:cNvSpPr/>
          <p:nvPr userDrawn="1"/>
        </p:nvSpPr>
        <p:spPr>
          <a:xfrm>
            <a:off x="0" y="3929063"/>
            <a:ext cx="472072" cy="1040970"/>
          </a:xfrm>
          <a:custGeom>
            <a:avLst/>
            <a:gdLst>
              <a:gd name="connsiteX0" fmla="*/ 0 w 305562"/>
              <a:gd name="connsiteY0" fmla="*/ 0 h 673798"/>
              <a:gd name="connsiteX1" fmla="*/ 0 w 305562"/>
              <a:gd name="connsiteY1" fmla="*/ 673799 h 673798"/>
              <a:gd name="connsiteX2" fmla="*/ 305562 w 305562"/>
              <a:gd name="connsiteY2" fmla="*/ 336899 h 673798"/>
              <a:gd name="connsiteX3" fmla="*/ 0 w 305562"/>
              <a:gd name="connsiteY3" fmla="*/ 0 h 6737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05562" h="673798">
                <a:moveTo>
                  <a:pt x="0" y="0"/>
                </a:moveTo>
                <a:lnTo>
                  <a:pt x="0" y="673799"/>
                </a:lnTo>
                <a:cubicBezTo>
                  <a:pt x="171450" y="657225"/>
                  <a:pt x="305562" y="512731"/>
                  <a:pt x="305562" y="336899"/>
                </a:cubicBezTo>
                <a:cubicBezTo>
                  <a:pt x="305562" y="161068"/>
                  <a:pt x="171450" y="16574"/>
                  <a:pt x="0" y="0"/>
                </a:cubicBezTo>
                <a:close/>
              </a:path>
            </a:pathLst>
          </a:custGeom>
          <a:solidFill>
            <a:srgbClr val="E3135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444590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ytułowy Ligh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Grafika 26">
            <a:extLst>
              <a:ext uri="{FF2B5EF4-FFF2-40B4-BE49-F238E27FC236}">
                <a16:creationId xmlns:a16="http://schemas.microsoft.com/office/drawing/2014/main" id="{855646A3-6602-860A-8C14-FCCCF1464A90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290420" y="6622841"/>
            <a:ext cx="4966010" cy="1911560"/>
          </a:xfrm>
          <a:prstGeom prst="rect">
            <a:avLst/>
          </a:prstGeom>
        </p:spPr>
      </p:pic>
      <p:sp>
        <p:nvSpPr>
          <p:cNvPr id="6" name="Grafika 6">
            <a:extLst>
              <a:ext uri="{FF2B5EF4-FFF2-40B4-BE49-F238E27FC236}">
                <a16:creationId xmlns:a16="http://schemas.microsoft.com/office/drawing/2014/main" id="{ACB6870D-1693-0630-3F5D-E6E85EDCDCE2}"/>
              </a:ext>
            </a:extLst>
          </p:cNvPr>
          <p:cNvSpPr/>
          <p:nvPr/>
        </p:nvSpPr>
        <p:spPr>
          <a:xfrm>
            <a:off x="959005" y="908779"/>
            <a:ext cx="4972576" cy="6719875"/>
          </a:xfrm>
          <a:custGeom>
            <a:avLst/>
            <a:gdLst>
              <a:gd name="connsiteX0" fmla="*/ 0 w 4972576"/>
              <a:gd name="connsiteY0" fmla="*/ 1748309 h 6719875"/>
              <a:gd name="connsiteX1" fmla="*/ 0 w 4972576"/>
              <a:gd name="connsiteY1" fmla="*/ 5001981 h 6719875"/>
              <a:gd name="connsiteX2" fmla="*/ 4972577 w 4972576"/>
              <a:gd name="connsiteY2" fmla="*/ 6719876 h 6719875"/>
              <a:gd name="connsiteX3" fmla="*/ 4972577 w 4972576"/>
              <a:gd name="connsiteY3" fmla="*/ 0 h 6719875"/>
              <a:gd name="connsiteX4" fmla="*/ 0 w 4972576"/>
              <a:gd name="connsiteY4" fmla="*/ 1748309 h 67198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2576" h="6719875">
                <a:moveTo>
                  <a:pt x="0" y="1748309"/>
                </a:moveTo>
                <a:lnTo>
                  <a:pt x="0" y="5001981"/>
                </a:lnTo>
                <a:lnTo>
                  <a:pt x="4972577" y="6719876"/>
                </a:lnTo>
                <a:lnTo>
                  <a:pt x="4972577" y="0"/>
                </a:lnTo>
                <a:lnTo>
                  <a:pt x="0" y="1748309"/>
                </a:lnTo>
                <a:close/>
              </a:path>
            </a:pathLst>
          </a:custGeom>
          <a:solidFill>
            <a:srgbClr val="FFB142"/>
          </a:solidFill>
          <a:ln w="9173" cap="flat">
            <a:noFill/>
            <a:prstDash val="solid"/>
            <a:miter/>
          </a:ln>
        </p:spPr>
        <p:txBody>
          <a:bodyPr rtlCol="0" anchor="ctr"/>
          <a:lstStyle/>
          <a:p>
            <a:endParaRPr lang="pl-PL"/>
          </a:p>
        </p:txBody>
      </p:sp>
      <p:sp>
        <p:nvSpPr>
          <p:cNvPr id="3" name="Grafika 10">
            <a:extLst>
              <a:ext uri="{FF2B5EF4-FFF2-40B4-BE49-F238E27FC236}">
                <a16:creationId xmlns:a16="http://schemas.microsoft.com/office/drawing/2014/main" id="{926922B7-FEF0-5213-D241-E4C79CBB5867}"/>
              </a:ext>
            </a:extLst>
          </p:cNvPr>
          <p:cNvSpPr/>
          <p:nvPr/>
        </p:nvSpPr>
        <p:spPr>
          <a:xfrm>
            <a:off x="3969051" y="0"/>
            <a:ext cx="4072796" cy="1445504"/>
          </a:xfrm>
          <a:custGeom>
            <a:avLst/>
            <a:gdLst>
              <a:gd name="connsiteX0" fmla="*/ 0 w 4072796"/>
              <a:gd name="connsiteY0" fmla="*/ 0 h 1445504"/>
              <a:gd name="connsiteX1" fmla="*/ 0 w 4072796"/>
              <a:gd name="connsiteY1" fmla="*/ 1445505 h 1445504"/>
              <a:gd name="connsiteX2" fmla="*/ 4072796 w 4072796"/>
              <a:gd name="connsiteY2" fmla="*/ 0 h 1445504"/>
              <a:gd name="connsiteX3" fmla="*/ 0 w 4072796"/>
              <a:gd name="connsiteY3" fmla="*/ 0 h 14455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072796" h="1445504">
                <a:moveTo>
                  <a:pt x="0" y="0"/>
                </a:moveTo>
                <a:lnTo>
                  <a:pt x="0" y="1445505"/>
                </a:lnTo>
                <a:lnTo>
                  <a:pt x="4072796" y="0"/>
                </a:lnTo>
                <a:lnTo>
                  <a:pt x="0" y="0"/>
                </a:lnTo>
                <a:close/>
              </a:path>
            </a:pathLst>
          </a:custGeom>
          <a:solidFill>
            <a:srgbClr val="162B38"/>
          </a:solidFill>
          <a:ln w="9800" cap="flat">
            <a:noFill/>
            <a:prstDash val="solid"/>
            <a:miter/>
          </a:ln>
        </p:spPr>
        <p:txBody>
          <a:bodyPr rtlCol="0" anchor="ctr"/>
          <a:lstStyle/>
          <a:p>
            <a:endParaRPr lang="pl-PL"/>
          </a:p>
        </p:txBody>
      </p:sp>
      <p:sp>
        <p:nvSpPr>
          <p:cNvPr id="15" name="Podtytuł 2">
            <a:extLst>
              <a:ext uri="{FF2B5EF4-FFF2-40B4-BE49-F238E27FC236}">
                <a16:creationId xmlns:a16="http://schemas.microsoft.com/office/drawing/2014/main" id="{96FC62B5-01B1-EB2C-FD4F-BF0111D3A18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986835" y="4625032"/>
            <a:ext cx="7592690" cy="1366123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None/>
              <a:defRPr sz="1800" b="1">
                <a:solidFill>
                  <a:srgbClr val="212E39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l-PL"/>
              <a:t>Kliknij, aby edytować styl wzorca podtytułu</a:t>
            </a:r>
            <a:endParaRPr lang="pl-PL" dirty="0"/>
          </a:p>
        </p:txBody>
      </p:sp>
      <p:sp>
        <p:nvSpPr>
          <p:cNvPr id="16" name="Tytuł 1">
            <a:extLst>
              <a:ext uri="{FF2B5EF4-FFF2-40B4-BE49-F238E27FC236}">
                <a16:creationId xmlns:a16="http://schemas.microsoft.com/office/drawing/2014/main" id="{B3723F48-9888-0F7E-BDD5-8E2FAABDD2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86835" y="1953492"/>
            <a:ext cx="7592690" cy="2092036"/>
          </a:xfrm>
        </p:spPr>
        <p:txBody>
          <a:bodyPr anchor="b"/>
          <a:lstStyle>
            <a:lvl1pPr algn="l">
              <a:defRPr sz="4000">
                <a:solidFill>
                  <a:srgbClr val="212E39"/>
                </a:solidFill>
              </a:defRPr>
            </a:lvl1pPr>
          </a:lstStyle>
          <a:p>
            <a:r>
              <a:rPr lang="pl-PL"/>
              <a:t>Kliknij, aby edytować styl</a:t>
            </a:r>
            <a:endParaRPr lang="pl-PL" dirty="0"/>
          </a:p>
        </p:txBody>
      </p:sp>
      <p:sp>
        <p:nvSpPr>
          <p:cNvPr id="13" name="Grafika 19">
            <a:extLst>
              <a:ext uri="{FF2B5EF4-FFF2-40B4-BE49-F238E27FC236}">
                <a16:creationId xmlns:a16="http://schemas.microsoft.com/office/drawing/2014/main" id="{C8E0C92D-BE4D-44A3-E5CE-F2CF01725652}"/>
              </a:ext>
            </a:extLst>
          </p:cNvPr>
          <p:cNvSpPr/>
          <p:nvPr/>
        </p:nvSpPr>
        <p:spPr>
          <a:xfrm>
            <a:off x="6028648" y="7788825"/>
            <a:ext cx="2239694" cy="788816"/>
          </a:xfrm>
          <a:custGeom>
            <a:avLst/>
            <a:gdLst>
              <a:gd name="connsiteX0" fmla="*/ 2239695 w 2239694"/>
              <a:gd name="connsiteY0" fmla="*/ 788816 h 788816"/>
              <a:gd name="connsiteX1" fmla="*/ 0 w 2239694"/>
              <a:gd name="connsiteY1" fmla="*/ 0 h 788816"/>
              <a:gd name="connsiteX2" fmla="*/ 0 w 2239694"/>
              <a:gd name="connsiteY2" fmla="*/ 788816 h 788816"/>
              <a:gd name="connsiteX3" fmla="*/ 2239695 w 2239694"/>
              <a:gd name="connsiteY3" fmla="*/ 788816 h 7888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39694" h="788816">
                <a:moveTo>
                  <a:pt x="2239695" y="788816"/>
                </a:moveTo>
                <a:lnTo>
                  <a:pt x="0" y="0"/>
                </a:lnTo>
                <a:lnTo>
                  <a:pt x="0" y="788816"/>
                </a:lnTo>
                <a:lnTo>
                  <a:pt x="2239695" y="788816"/>
                </a:lnTo>
                <a:close/>
              </a:path>
            </a:pathLst>
          </a:custGeom>
          <a:solidFill>
            <a:srgbClr val="162B38"/>
          </a:solidFill>
          <a:ln w="12939" cap="flat">
            <a:noFill/>
            <a:prstDash val="solid"/>
            <a:miter/>
          </a:ln>
        </p:spPr>
        <p:txBody>
          <a:bodyPr rtlCol="0" anchor="ctr"/>
          <a:lstStyle/>
          <a:p>
            <a:endParaRPr lang="pl-PL"/>
          </a:p>
        </p:txBody>
      </p:sp>
      <p:pic>
        <p:nvPicPr>
          <p:cNvPr id="2" name="Grafika 1">
            <a:extLst>
              <a:ext uri="{FF2B5EF4-FFF2-40B4-BE49-F238E27FC236}">
                <a16:creationId xmlns:a16="http://schemas.microsoft.com/office/drawing/2014/main" id="{DC789615-C7FC-A267-09AA-677F41081AEE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3249539" y="7869390"/>
            <a:ext cx="1714500" cy="466725"/>
          </a:xfrm>
          <a:prstGeom prst="rect">
            <a:avLst/>
          </a:prstGeom>
        </p:spPr>
      </p:pic>
      <p:sp>
        <p:nvSpPr>
          <p:cNvPr id="10" name="Grafika 3">
            <a:extLst>
              <a:ext uri="{FF2B5EF4-FFF2-40B4-BE49-F238E27FC236}">
                <a16:creationId xmlns:a16="http://schemas.microsoft.com/office/drawing/2014/main" id="{BDA1190F-1EF0-C44D-B4C0-1C6558B2B977}"/>
              </a:ext>
            </a:extLst>
          </p:cNvPr>
          <p:cNvSpPr/>
          <p:nvPr/>
        </p:nvSpPr>
        <p:spPr>
          <a:xfrm>
            <a:off x="959005" y="6089939"/>
            <a:ext cx="1739288" cy="2445869"/>
          </a:xfrm>
          <a:custGeom>
            <a:avLst/>
            <a:gdLst>
              <a:gd name="connsiteX0" fmla="*/ 1739289 w 1739288"/>
              <a:gd name="connsiteY0" fmla="*/ 2445869 h 2445869"/>
              <a:gd name="connsiteX1" fmla="*/ 1739289 w 1739288"/>
              <a:gd name="connsiteY1" fmla="*/ 599144 h 2445869"/>
              <a:gd name="connsiteX2" fmla="*/ 0 w 1739288"/>
              <a:gd name="connsiteY2" fmla="*/ 0 h 2445869"/>
              <a:gd name="connsiteX3" fmla="*/ 0 w 1739288"/>
              <a:gd name="connsiteY3" fmla="*/ 2445869 h 2445869"/>
              <a:gd name="connsiteX4" fmla="*/ 1739289 w 1739288"/>
              <a:gd name="connsiteY4" fmla="*/ 2445869 h 24458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39288" h="2445869">
                <a:moveTo>
                  <a:pt x="1739289" y="2445869"/>
                </a:moveTo>
                <a:lnTo>
                  <a:pt x="1739289" y="599144"/>
                </a:lnTo>
                <a:lnTo>
                  <a:pt x="0" y="0"/>
                </a:lnTo>
                <a:lnTo>
                  <a:pt x="0" y="2445869"/>
                </a:lnTo>
                <a:lnTo>
                  <a:pt x="1739289" y="2445869"/>
                </a:lnTo>
                <a:close/>
              </a:path>
            </a:pathLst>
          </a:custGeom>
          <a:solidFill>
            <a:srgbClr val="E8E9EA"/>
          </a:solidFill>
          <a:ln w="10021" cap="flat">
            <a:noFill/>
            <a:prstDash val="solid"/>
            <a:miter/>
          </a:ln>
        </p:spPr>
        <p:txBody>
          <a:bodyPr rtlCol="0" anchor="ctr"/>
          <a:lstStyle/>
          <a:p>
            <a:endParaRPr lang="pl-PL"/>
          </a:p>
        </p:txBody>
      </p:sp>
      <p:sp>
        <p:nvSpPr>
          <p:cNvPr id="5" name="Grafika 11">
            <a:extLst>
              <a:ext uri="{FF2B5EF4-FFF2-40B4-BE49-F238E27FC236}">
                <a16:creationId xmlns:a16="http://schemas.microsoft.com/office/drawing/2014/main" id="{F430502F-2DF4-294A-6BC4-3CBD93891DF0}"/>
              </a:ext>
            </a:extLst>
          </p:cNvPr>
          <p:cNvSpPr/>
          <p:nvPr/>
        </p:nvSpPr>
        <p:spPr>
          <a:xfrm>
            <a:off x="0" y="0"/>
            <a:ext cx="512560" cy="2788110"/>
          </a:xfrm>
          <a:custGeom>
            <a:avLst/>
            <a:gdLst>
              <a:gd name="connsiteX0" fmla="*/ 0 w 512560"/>
              <a:gd name="connsiteY0" fmla="*/ 0 h 2788110"/>
              <a:gd name="connsiteX1" fmla="*/ 0 w 512560"/>
              <a:gd name="connsiteY1" fmla="*/ 2788111 h 2788110"/>
              <a:gd name="connsiteX2" fmla="*/ 512561 w 512560"/>
              <a:gd name="connsiteY2" fmla="*/ 2608647 h 2788110"/>
              <a:gd name="connsiteX3" fmla="*/ 512561 w 512560"/>
              <a:gd name="connsiteY3" fmla="*/ 0 h 2788110"/>
              <a:gd name="connsiteX4" fmla="*/ 0 w 512560"/>
              <a:gd name="connsiteY4" fmla="*/ 0 h 2788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2560" h="2788110">
                <a:moveTo>
                  <a:pt x="0" y="0"/>
                </a:moveTo>
                <a:lnTo>
                  <a:pt x="0" y="2788111"/>
                </a:lnTo>
                <a:lnTo>
                  <a:pt x="512561" y="2608647"/>
                </a:lnTo>
                <a:lnTo>
                  <a:pt x="512561" y="0"/>
                </a:lnTo>
                <a:lnTo>
                  <a:pt x="0" y="0"/>
                </a:lnTo>
                <a:close/>
              </a:path>
            </a:pathLst>
          </a:custGeom>
          <a:solidFill>
            <a:srgbClr val="FFB142"/>
          </a:solidFill>
          <a:ln w="11182" cap="flat">
            <a:noFill/>
            <a:prstDash val="solid"/>
            <a:miter/>
          </a:ln>
        </p:spPr>
        <p:txBody>
          <a:bodyPr rtlCol="0" anchor="ctr"/>
          <a:lstStyle/>
          <a:p>
            <a:endParaRPr lang="pl-PL"/>
          </a:p>
        </p:txBody>
      </p:sp>
      <p:sp>
        <p:nvSpPr>
          <p:cNvPr id="9" name="Grafika 16">
            <a:extLst>
              <a:ext uri="{FF2B5EF4-FFF2-40B4-BE49-F238E27FC236}">
                <a16:creationId xmlns:a16="http://schemas.microsoft.com/office/drawing/2014/main" id="{9EF555DA-619B-18F1-6BDD-350D382E390A}"/>
              </a:ext>
            </a:extLst>
          </p:cNvPr>
          <p:cNvSpPr/>
          <p:nvPr/>
        </p:nvSpPr>
        <p:spPr>
          <a:xfrm rot="10800000" flipH="1">
            <a:off x="1" y="5750203"/>
            <a:ext cx="512560" cy="2788110"/>
          </a:xfrm>
          <a:custGeom>
            <a:avLst/>
            <a:gdLst>
              <a:gd name="connsiteX0" fmla="*/ 0 w 512560"/>
              <a:gd name="connsiteY0" fmla="*/ 0 h 2788110"/>
              <a:gd name="connsiteX1" fmla="*/ 0 w 512560"/>
              <a:gd name="connsiteY1" fmla="*/ 2788111 h 2788110"/>
              <a:gd name="connsiteX2" fmla="*/ 512561 w 512560"/>
              <a:gd name="connsiteY2" fmla="*/ 2608647 h 2788110"/>
              <a:gd name="connsiteX3" fmla="*/ 512561 w 512560"/>
              <a:gd name="connsiteY3" fmla="*/ 0 h 2788110"/>
              <a:gd name="connsiteX4" fmla="*/ 0 w 512560"/>
              <a:gd name="connsiteY4" fmla="*/ 0 h 2788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2560" h="2788110">
                <a:moveTo>
                  <a:pt x="0" y="0"/>
                </a:moveTo>
                <a:lnTo>
                  <a:pt x="0" y="2788111"/>
                </a:lnTo>
                <a:lnTo>
                  <a:pt x="512561" y="2608647"/>
                </a:lnTo>
                <a:lnTo>
                  <a:pt x="512561" y="0"/>
                </a:lnTo>
                <a:lnTo>
                  <a:pt x="0" y="0"/>
                </a:lnTo>
                <a:close/>
              </a:path>
            </a:pathLst>
          </a:custGeom>
          <a:solidFill>
            <a:srgbClr val="212E39"/>
          </a:solidFill>
          <a:ln w="11182" cap="flat">
            <a:noFill/>
            <a:prstDash val="solid"/>
            <a:miter/>
          </a:ln>
        </p:spPr>
        <p:txBody>
          <a:bodyPr rtlCol="0" anchor="ctr"/>
          <a:lstStyle/>
          <a:p>
            <a:endParaRPr lang="pl-PL"/>
          </a:p>
        </p:txBody>
      </p:sp>
      <p:sp>
        <p:nvSpPr>
          <p:cNvPr id="4" name="Grafika 10">
            <a:extLst>
              <a:ext uri="{FF2B5EF4-FFF2-40B4-BE49-F238E27FC236}">
                <a16:creationId xmlns:a16="http://schemas.microsoft.com/office/drawing/2014/main" id="{0986C7F4-E64F-9516-8FDB-57A1153DEA96}"/>
              </a:ext>
            </a:extLst>
          </p:cNvPr>
          <p:cNvSpPr/>
          <p:nvPr userDrawn="1"/>
        </p:nvSpPr>
        <p:spPr>
          <a:xfrm>
            <a:off x="0" y="3929063"/>
            <a:ext cx="472072" cy="1040970"/>
          </a:xfrm>
          <a:custGeom>
            <a:avLst/>
            <a:gdLst>
              <a:gd name="connsiteX0" fmla="*/ 0 w 305562"/>
              <a:gd name="connsiteY0" fmla="*/ 0 h 673798"/>
              <a:gd name="connsiteX1" fmla="*/ 0 w 305562"/>
              <a:gd name="connsiteY1" fmla="*/ 673799 h 673798"/>
              <a:gd name="connsiteX2" fmla="*/ 305562 w 305562"/>
              <a:gd name="connsiteY2" fmla="*/ 336899 h 673798"/>
              <a:gd name="connsiteX3" fmla="*/ 0 w 305562"/>
              <a:gd name="connsiteY3" fmla="*/ 0 h 6737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05562" h="673798">
                <a:moveTo>
                  <a:pt x="0" y="0"/>
                </a:moveTo>
                <a:lnTo>
                  <a:pt x="0" y="673799"/>
                </a:lnTo>
                <a:cubicBezTo>
                  <a:pt x="171450" y="657225"/>
                  <a:pt x="305562" y="512731"/>
                  <a:pt x="305562" y="336899"/>
                </a:cubicBezTo>
                <a:cubicBezTo>
                  <a:pt x="305562" y="161068"/>
                  <a:pt x="171450" y="16574"/>
                  <a:pt x="0" y="0"/>
                </a:cubicBezTo>
                <a:close/>
              </a:path>
            </a:pathLst>
          </a:custGeom>
          <a:solidFill>
            <a:srgbClr val="E3135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723433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Tytułowy Dark">
    <p:bg>
      <p:bgPr>
        <a:solidFill>
          <a:srgbClr val="121F2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Grafika 14">
            <a:extLst>
              <a:ext uri="{FF2B5EF4-FFF2-40B4-BE49-F238E27FC236}">
                <a16:creationId xmlns:a16="http://schemas.microsoft.com/office/drawing/2014/main" id="{F310E398-38C1-F577-0B1F-657CF4F8BC84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29056" y="0"/>
            <a:ext cx="5102525" cy="7997778"/>
          </a:xfrm>
          <a:prstGeom prst="rect">
            <a:avLst/>
          </a:prstGeom>
        </p:spPr>
      </p:pic>
      <p:pic>
        <p:nvPicPr>
          <p:cNvPr id="5" name="Grafika 4">
            <a:extLst>
              <a:ext uri="{FF2B5EF4-FFF2-40B4-BE49-F238E27FC236}">
                <a16:creationId xmlns:a16="http://schemas.microsoft.com/office/drawing/2014/main" id="{84226274-E48F-6AA3-CFB7-4C1BA0ACA85C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3246440" y="7871738"/>
            <a:ext cx="1714500" cy="466724"/>
          </a:xfrm>
          <a:prstGeom prst="rect">
            <a:avLst/>
          </a:prstGeom>
        </p:spPr>
      </p:pic>
      <p:sp>
        <p:nvSpPr>
          <p:cNvPr id="3" name="Podtytuł 2">
            <a:extLst>
              <a:ext uri="{FF2B5EF4-FFF2-40B4-BE49-F238E27FC236}">
                <a16:creationId xmlns:a16="http://schemas.microsoft.com/office/drawing/2014/main" id="{7CD7B851-9374-470F-8A78-DB40BA0346E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986835" y="4625032"/>
            <a:ext cx="7592690" cy="1366123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None/>
              <a:defRPr sz="1800" b="1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l-PL"/>
              <a:t>Kliknij, aby edytować styl wzorca podtytułu</a:t>
            </a:r>
            <a:endParaRPr lang="pl-PL" dirty="0"/>
          </a:p>
        </p:txBody>
      </p:sp>
      <p:sp>
        <p:nvSpPr>
          <p:cNvPr id="2" name="Tytuł 1">
            <a:extLst>
              <a:ext uri="{FF2B5EF4-FFF2-40B4-BE49-F238E27FC236}">
                <a16:creationId xmlns:a16="http://schemas.microsoft.com/office/drawing/2014/main" id="{5469FEA4-3D45-4611-938D-E7AB3E26E02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86835" y="1953492"/>
            <a:ext cx="7592690" cy="2092036"/>
          </a:xfrm>
        </p:spPr>
        <p:txBody>
          <a:bodyPr anchor="b"/>
          <a:lstStyle>
            <a:lvl1pPr algn="l">
              <a:defRPr sz="4000">
                <a:solidFill>
                  <a:schemeClr val="bg1"/>
                </a:solidFill>
              </a:defRPr>
            </a:lvl1pPr>
          </a:lstStyle>
          <a:p>
            <a:r>
              <a:rPr lang="pl-PL"/>
              <a:t>Kliknij, aby edytować styl</a:t>
            </a:r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973186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Tytułowy Ligh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fika 3">
            <a:extLst>
              <a:ext uri="{FF2B5EF4-FFF2-40B4-BE49-F238E27FC236}">
                <a16:creationId xmlns:a16="http://schemas.microsoft.com/office/drawing/2014/main" id="{99E122FB-7ED0-1A3C-106A-EE8001E09B1C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29056" y="0"/>
            <a:ext cx="5102525" cy="7997778"/>
          </a:xfrm>
          <a:prstGeom prst="rect">
            <a:avLst/>
          </a:prstGeom>
        </p:spPr>
      </p:pic>
      <p:sp>
        <p:nvSpPr>
          <p:cNvPr id="15" name="Podtytuł 2">
            <a:extLst>
              <a:ext uri="{FF2B5EF4-FFF2-40B4-BE49-F238E27FC236}">
                <a16:creationId xmlns:a16="http://schemas.microsoft.com/office/drawing/2014/main" id="{96FC62B5-01B1-EB2C-FD4F-BF0111D3A18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986835" y="4625032"/>
            <a:ext cx="7592690" cy="1366123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None/>
              <a:defRPr sz="1800" b="1">
                <a:solidFill>
                  <a:srgbClr val="212E39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l-PL"/>
              <a:t>Kliknij, aby edytować styl wzorca podtytułu</a:t>
            </a:r>
            <a:endParaRPr lang="pl-PL" dirty="0"/>
          </a:p>
        </p:txBody>
      </p:sp>
      <p:sp>
        <p:nvSpPr>
          <p:cNvPr id="16" name="Tytuł 1">
            <a:extLst>
              <a:ext uri="{FF2B5EF4-FFF2-40B4-BE49-F238E27FC236}">
                <a16:creationId xmlns:a16="http://schemas.microsoft.com/office/drawing/2014/main" id="{B3723F48-9888-0F7E-BDD5-8E2FAABDD2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86835" y="1953492"/>
            <a:ext cx="7592690" cy="2092036"/>
          </a:xfrm>
        </p:spPr>
        <p:txBody>
          <a:bodyPr anchor="b"/>
          <a:lstStyle>
            <a:lvl1pPr algn="l">
              <a:defRPr sz="4000">
                <a:solidFill>
                  <a:srgbClr val="212E39"/>
                </a:solidFill>
              </a:defRPr>
            </a:lvl1pPr>
          </a:lstStyle>
          <a:p>
            <a:r>
              <a:rPr lang="pl-PL"/>
              <a:t>Kliknij, aby edytować styl</a:t>
            </a:r>
            <a:endParaRPr lang="pl-PL" dirty="0"/>
          </a:p>
        </p:txBody>
      </p:sp>
      <p:pic>
        <p:nvPicPr>
          <p:cNvPr id="2" name="Grafika 1">
            <a:extLst>
              <a:ext uri="{FF2B5EF4-FFF2-40B4-BE49-F238E27FC236}">
                <a16:creationId xmlns:a16="http://schemas.microsoft.com/office/drawing/2014/main" id="{DC789615-C7FC-A267-09AA-677F41081AEE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3249539" y="7869390"/>
            <a:ext cx="1714500" cy="466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1199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2_Tytułowy Dark">
    <p:bg>
      <p:bgPr>
        <a:solidFill>
          <a:srgbClr val="121F2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fika 6">
            <a:extLst>
              <a:ext uri="{FF2B5EF4-FFF2-40B4-BE49-F238E27FC236}">
                <a16:creationId xmlns:a16="http://schemas.microsoft.com/office/drawing/2014/main" id="{E9BD835B-6B85-EF7B-CE4D-7623B9AE0AC9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875058" y="6424050"/>
            <a:ext cx="6296679" cy="2110350"/>
          </a:xfrm>
          <a:prstGeom prst="rect">
            <a:avLst/>
          </a:prstGeom>
        </p:spPr>
      </p:pic>
      <p:pic>
        <p:nvPicPr>
          <p:cNvPr id="5" name="Grafika 4">
            <a:extLst>
              <a:ext uri="{FF2B5EF4-FFF2-40B4-BE49-F238E27FC236}">
                <a16:creationId xmlns:a16="http://schemas.microsoft.com/office/drawing/2014/main" id="{84226274-E48F-6AA3-CFB7-4C1BA0ACA85C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3246440" y="7871738"/>
            <a:ext cx="1714500" cy="466724"/>
          </a:xfrm>
          <a:prstGeom prst="rect">
            <a:avLst/>
          </a:prstGeom>
        </p:spPr>
      </p:pic>
      <p:sp>
        <p:nvSpPr>
          <p:cNvPr id="3" name="Podtytuł 2">
            <a:extLst>
              <a:ext uri="{FF2B5EF4-FFF2-40B4-BE49-F238E27FC236}">
                <a16:creationId xmlns:a16="http://schemas.microsoft.com/office/drawing/2014/main" id="{7CD7B851-9374-470F-8A78-DB40BA0346E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6817" y="4625032"/>
            <a:ext cx="7592690" cy="1366123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None/>
              <a:defRPr sz="1800" b="1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l-PL" dirty="0"/>
              <a:t>Kliknij, aby edytować styl wzorca podtytułu</a:t>
            </a:r>
          </a:p>
        </p:txBody>
      </p:sp>
      <p:sp>
        <p:nvSpPr>
          <p:cNvPr id="2" name="Tytuł 1">
            <a:extLst>
              <a:ext uri="{FF2B5EF4-FFF2-40B4-BE49-F238E27FC236}">
                <a16:creationId xmlns:a16="http://schemas.microsoft.com/office/drawing/2014/main" id="{5469FEA4-3D45-4611-938D-E7AB3E26E02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6817" y="1953492"/>
            <a:ext cx="7592690" cy="2092036"/>
          </a:xfrm>
        </p:spPr>
        <p:txBody>
          <a:bodyPr anchor="b"/>
          <a:lstStyle>
            <a:lvl1pPr algn="l">
              <a:defRPr sz="4000">
                <a:solidFill>
                  <a:schemeClr val="bg1"/>
                </a:solidFill>
              </a:defRPr>
            </a:lvl1pPr>
          </a:lstStyle>
          <a:p>
            <a:r>
              <a:rPr lang="pl-PL"/>
              <a:t>Kliknij, aby edytować styl</a:t>
            </a:r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3644474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Zdjęcie bez tekstu_dark">
    <p:bg>
      <p:bgPr>
        <a:solidFill>
          <a:srgbClr val="121F2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fika 6">
            <a:extLst>
              <a:ext uri="{FF2B5EF4-FFF2-40B4-BE49-F238E27FC236}">
                <a16:creationId xmlns:a16="http://schemas.microsoft.com/office/drawing/2014/main" id="{898BFE61-0A74-9D2D-8CE6-3B77DEFF145F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3246440" y="7871738"/>
            <a:ext cx="1714500" cy="466724"/>
          </a:xfrm>
          <a:prstGeom prst="rect">
            <a:avLst/>
          </a:prstGeom>
        </p:spPr>
      </p:pic>
      <p:sp>
        <p:nvSpPr>
          <p:cNvPr id="8" name="Podtytuł 2">
            <a:extLst>
              <a:ext uri="{FF2B5EF4-FFF2-40B4-BE49-F238E27FC236}">
                <a16:creationId xmlns:a16="http://schemas.microsoft.com/office/drawing/2014/main" id="{FA40AC71-EECA-A843-1571-CB996501DE6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6817" y="4625032"/>
            <a:ext cx="7592690" cy="1366123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None/>
              <a:defRPr sz="1800" b="1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l-PL" dirty="0"/>
              <a:t>Kliknij, aby edytować styl wzorca podtytułu</a:t>
            </a:r>
          </a:p>
        </p:txBody>
      </p:sp>
      <p:sp>
        <p:nvSpPr>
          <p:cNvPr id="9" name="Tytuł 1">
            <a:extLst>
              <a:ext uri="{FF2B5EF4-FFF2-40B4-BE49-F238E27FC236}">
                <a16:creationId xmlns:a16="http://schemas.microsoft.com/office/drawing/2014/main" id="{A516C6F3-137C-A592-6E29-F450351B98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6817" y="1953492"/>
            <a:ext cx="7592690" cy="2092036"/>
          </a:xfrm>
        </p:spPr>
        <p:txBody>
          <a:bodyPr anchor="b"/>
          <a:lstStyle>
            <a:lvl1pPr algn="l">
              <a:defRPr sz="4000">
                <a:solidFill>
                  <a:schemeClr val="bg1"/>
                </a:solidFill>
              </a:defRPr>
            </a:lvl1pPr>
          </a:lstStyle>
          <a:p>
            <a:r>
              <a:rPr lang="pl-PL"/>
              <a:t>Kliknij, aby edytować styl</a:t>
            </a:r>
            <a:endParaRPr lang="pl-PL" dirty="0"/>
          </a:p>
        </p:txBody>
      </p:sp>
      <p:pic>
        <p:nvPicPr>
          <p:cNvPr id="11" name="Grafika 10">
            <a:extLst>
              <a:ext uri="{FF2B5EF4-FFF2-40B4-BE49-F238E27FC236}">
                <a16:creationId xmlns:a16="http://schemas.microsoft.com/office/drawing/2014/main" id="{8A707231-89BE-A505-AA6B-627009B581BB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flipH="1">
            <a:off x="0" y="6424050"/>
            <a:ext cx="6296679" cy="2110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73482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Slajd z podziękowaniami_L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7" name="Grafika 96">
            <a:extLst>
              <a:ext uri="{FF2B5EF4-FFF2-40B4-BE49-F238E27FC236}">
                <a16:creationId xmlns:a16="http://schemas.microsoft.com/office/drawing/2014/main" id="{EACAB487-706C-9AE6-E572-62F41267FA53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3249539" y="7869390"/>
            <a:ext cx="1714500" cy="466725"/>
          </a:xfrm>
          <a:prstGeom prst="rect">
            <a:avLst/>
          </a:prstGeom>
        </p:spPr>
      </p:pic>
      <p:sp>
        <p:nvSpPr>
          <p:cNvPr id="2" name="Podtytuł 2">
            <a:extLst>
              <a:ext uri="{FF2B5EF4-FFF2-40B4-BE49-F238E27FC236}">
                <a16:creationId xmlns:a16="http://schemas.microsoft.com/office/drawing/2014/main" id="{8A0ADBB4-3CBF-C0EA-6AC7-1D3A43F6370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6817" y="4625032"/>
            <a:ext cx="7592690" cy="1366123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None/>
              <a:defRPr sz="1800" b="1">
                <a:solidFill>
                  <a:srgbClr val="212E39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l-PL" dirty="0"/>
              <a:t>Kliknij, aby edytować styl wzorca podtytułu</a:t>
            </a:r>
          </a:p>
        </p:txBody>
      </p:sp>
      <p:sp>
        <p:nvSpPr>
          <p:cNvPr id="3" name="Tytuł 1">
            <a:extLst>
              <a:ext uri="{FF2B5EF4-FFF2-40B4-BE49-F238E27FC236}">
                <a16:creationId xmlns:a16="http://schemas.microsoft.com/office/drawing/2014/main" id="{EA331561-D175-9A31-3F49-16618552ADC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6817" y="1953492"/>
            <a:ext cx="7592690" cy="2092036"/>
          </a:xfrm>
        </p:spPr>
        <p:txBody>
          <a:bodyPr anchor="b"/>
          <a:lstStyle>
            <a:lvl1pPr algn="l">
              <a:defRPr sz="4000">
                <a:solidFill>
                  <a:srgbClr val="212E39"/>
                </a:solidFill>
              </a:defRPr>
            </a:lvl1pPr>
          </a:lstStyle>
          <a:p>
            <a:r>
              <a:rPr lang="pl-PL" dirty="0"/>
              <a:t>Kliknij, aby edytować styl</a:t>
            </a:r>
          </a:p>
        </p:txBody>
      </p:sp>
      <p:pic>
        <p:nvPicPr>
          <p:cNvPr id="5" name="Grafika 4">
            <a:extLst>
              <a:ext uri="{FF2B5EF4-FFF2-40B4-BE49-F238E27FC236}">
                <a16:creationId xmlns:a16="http://schemas.microsoft.com/office/drawing/2014/main" id="{9BF690AE-4C80-0568-5FFF-C881E1EEDBB2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flipH="1">
            <a:off x="0" y="6424050"/>
            <a:ext cx="6296679" cy="2110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21550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3_Tytułowy Dark">
    <p:bg>
      <p:bgPr>
        <a:solidFill>
          <a:srgbClr val="121F2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fika 6">
            <a:extLst>
              <a:ext uri="{FF2B5EF4-FFF2-40B4-BE49-F238E27FC236}">
                <a16:creationId xmlns:a16="http://schemas.microsoft.com/office/drawing/2014/main" id="{E9BD835B-6B85-EF7B-CE4D-7623B9AE0AC9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875058" y="6424050"/>
            <a:ext cx="6296679" cy="2110350"/>
          </a:xfrm>
          <a:prstGeom prst="rect">
            <a:avLst/>
          </a:prstGeom>
        </p:spPr>
      </p:pic>
      <p:pic>
        <p:nvPicPr>
          <p:cNvPr id="5" name="Grafika 4">
            <a:extLst>
              <a:ext uri="{FF2B5EF4-FFF2-40B4-BE49-F238E27FC236}">
                <a16:creationId xmlns:a16="http://schemas.microsoft.com/office/drawing/2014/main" id="{84226274-E48F-6AA3-CFB7-4C1BA0ACA85C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3246440" y="7871738"/>
            <a:ext cx="1714500" cy="4667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7900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4_Tytułowy Dark">
    <p:bg>
      <p:bgPr>
        <a:solidFill>
          <a:srgbClr val="121F2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5469FEA4-3D45-4611-938D-E7AB3E26E02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89524" y="1317864"/>
            <a:ext cx="7592690" cy="3200348"/>
          </a:xfrm>
        </p:spPr>
        <p:txBody>
          <a:bodyPr anchor="b"/>
          <a:lstStyle>
            <a:lvl1pPr algn="ctr">
              <a:defRPr sz="4000">
                <a:solidFill>
                  <a:schemeClr val="bg1"/>
                </a:solidFill>
              </a:defRPr>
            </a:lvl1pPr>
          </a:lstStyle>
          <a:p>
            <a:r>
              <a:rPr lang="pl-PL" dirty="0"/>
              <a:t>Kliknij, aby edytować styl</a:t>
            </a:r>
          </a:p>
        </p:txBody>
      </p:sp>
    </p:spTree>
    <p:extLst>
      <p:ext uri="{BB962C8B-B14F-4D97-AF65-F5344CB8AC3E}">
        <p14:creationId xmlns:p14="http://schemas.microsoft.com/office/powerpoint/2010/main" val="28230799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5_Tytułowy Dark">
    <p:bg>
      <p:bgPr>
        <a:solidFill>
          <a:srgbClr val="121F2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5469FEA4-3D45-4611-938D-E7AB3E26E02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89524" y="2592593"/>
            <a:ext cx="7592690" cy="2936838"/>
          </a:xfrm>
        </p:spPr>
        <p:txBody>
          <a:bodyPr anchor="b"/>
          <a:lstStyle>
            <a:lvl1pPr algn="ctr">
              <a:defRPr sz="4000">
                <a:solidFill>
                  <a:schemeClr val="bg1"/>
                </a:solidFill>
              </a:defRPr>
            </a:lvl1pPr>
          </a:lstStyle>
          <a:p>
            <a:r>
              <a:rPr lang="pl-PL" dirty="0"/>
              <a:t>Kliknij, aby edytować styl</a:t>
            </a:r>
          </a:p>
        </p:txBody>
      </p:sp>
      <p:sp>
        <p:nvSpPr>
          <p:cNvPr id="3" name="Prostokąt 2">
            <a:extLst>
              <a:ext uri="{FF2B5EF4-FFF2-40B4-BE49-F238E27FC236}">
                <a16:creationId xmlns:a16="http://schemas.microsoft.com/office/drawing/2014/main" id="{DE24AAA4-BBE2-CE5F-99BC-D4A1558FBEA3}"/>
              </a:ext>
            </a:extLst>
          </p:cNvPr>
          <p:cNvSpPr/>
          <p:nvPr userDrawn="1"/>
        </p:nvSpPr>
        <p:spPr>
          <a:xfrm>
            <a:off x="2938566" y="1357257"/>
            <a:ext cx="9294607" cy="5819887"/>
          </a:xfrm>
          <a:prstGeom prst="rect">
            <a:avLst/>
          </a:prstGeom>
          <a:noFill/>
          <a:ln w="76200">
            <a:solidFill>
              <a:srgbClr val="FFB14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153713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6_Tytułowy Dark">
    <p:bg>
      <p:bgPr>
        <a:solidFill>
          <a:srgbClr val="121F2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tytuł 2">
            <a:extLst>
              <a:ext uri="{FF2B5EF4-FFF2-40B4-BE49-F238E27FC236}">
                <a16:creationId xmlns:a16="http://schemas.microsoft.com/office/drawing/2014/main" id="{7CD7B851-9374-470F-8A78-DB40BA0346E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89523" y="6435513"/>
            <a:ext cx="7592690" cy="1366123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ctr">
              <a:buNone/>
              <a:defRPr sz="1800" b="1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l-PL" dirty="0"/>
              <a:t>Kliknij, aby edytować styl wzorca podtytułu</a:t>
            </a:r>
          </a:p>
        </p:txBody>
      </p:sp>
      <p:sp>
        <p:nvSpPr>
          <p:cNvPr id="2" name="Tytuł 1">
            <a:extLst>
              <a:ext uri="{FF2B5EF4-FFF2-40B4-BE49-F238E27FC236}">
                <a16:creationId xmlns:a16="http://schemas.microsoft.com/office/drawing/2014/main" id="{5469FEA4-3D45-4611-938D-E7AB3E26E02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89524" y="1882157"/>
            <a:ext cx="7592690" cy="2596994"/>
          </a:xfrm>
        </p:spPr>
        <p:txBody>
          <a:bodyPr anchor="b"/>
          <a:lstStyle>
            <a:lvl1pPr algn="ctr">
              <a:defRPr sz="4000">
                <a:solidFill>
                  <a:schemeClr val="bg1"/>
                </a:solidFill>
              </a:defRPr>
            </a:lvl1pPr>
          </a:lstStyle>
          <a:p>
            <a:r>
              <a:rPr lang="pl-PL" dirty="0"/>
              <a:t>Kliknij, aby edytować styl</a:t>
            </a:r>
          </a:p>
        </p:txBody>
      </p:sp>
      <p:cxnSp>
        <p:nvCxnSpPr>
          <p:cNvPr id="5" name="Łącznik prosty 4">
            <a:extLst>
              <a:ext uri="{FF2B5EF4-FFF2-40B4-BE49-F238E27FC236}">
                <a16:creationId xmlns:a16="http://schemas.microsoft.com/office/drawing/2014/main" id="{16B393E9-8F31-AF26-90AD-5CA0D64DEB37}"/>
              </a:ext>
            </a:extLst>
          </p:cNvPr>
          <p:cNvCxnSpPr>
            <a:cxnSpLocks/>
          </p:cNvCxnSpPr>
          <p:nvPr userDrawn="1"/>
        </p:nvCxnSpPr>
        <p:spPr>
          <a:xfrm>
            <a:off x="4785626" y="5480872"/>
            <a:ext cx="5600485" cy="0"/>
          </a:xfrm>
          <a:prstGeom prst="line">
            <a:avLst/>
          </a:prstGeom>
          <a:ln w="7620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89721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3_Slajd z podziękowaniami_L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ytuł 1">
            <a:extLst>
              <a:ext uri="{FF2B5EF4-FFF2-40B4-BE49-F238E27FC236}">
                <a16:creationId xmlns:a16="http://schemas.microsoft.com/office/drawing/2014/main" id="{EA331561-D175-9A31-3F49-16618552ADC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27388" y="462677"/>
            <a:ext cx="7592690" cy="635354"/>
          </a:xfrm>
        </p:spPr>
        <p:txBody>
          <a:bodyPr anchor="b"/>
          <a:lstStyle>
            <a:lvl1pPr algn="l">
              <a:defRPr sz="3200">
                <a:solidFill>
                  <a:srgbClr val="212E39"/>
                </a:solidFill>
                <a:latin typeface="+mj-lt"/>
              </a:defRPr>
            </a:lvl1pPr>
          </a:lstStyle>
          <a:p>
            <a:r>
              <a:rPr lang="pl-PL" dirty="0"/>
              <a:t>Kliknij, aby edytować styl</a:t>
            </a:r>
          </a:p>
        </p:txBody>
      </p:sp>
      <p:sp>
        <p:nvSpPr>
          <p:cNvPr id="10" name="Symbol zastępczy tekstu 7">
            <a:extLst>
              <a:ext uri="{FF2B5EF4-FFF2-40B4-BE49-F238E27FC236}">
                <a16:creationId xmlns:a16="http://schemas.microsoft.com/office/drawing/2014/main" id="{0A677796-AF82-BB06-3E6B-924E361E428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727388" y="1917700"/>
            <a:ext cx="12166412" cy="534670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pl-PL" dirty="0"/>
              <a:t>Kliknij, aby edytować style wzorca tekstu</a:t>
            </a:r>
          </a:p>
          <a:p>
            <a:pPr lvl="1"/>
            <a:r>
              <a:rPr lang="pl-PL" dirty="0"/>
              <a:t>Drugi poziom</a:t>
            </a:r>
          </a:p>
          <a:p>
            <a:pPr lvl="2"/>
            <a:r>
              <a:rPr lang="pl-PL" dirty="0"/>
              <a:t>Trzeci poziom</a:t>
            </a:r>
          </a:p>
          <a:p>
            <a:pPr lvl="3"/>
            <a:r>
              <a:rPr lang="pl-PL" dirty="0"/>
              <a:t>Czwarty poziom</a:t>
            </a:r>
          </a:p>
          <a:p>
            <a:pPr lvl="4"/>
            <a:r>
              <a:rPr lang="pl-PL" dirty="0"/>
              <a:t>Piąty poziom</a:t>
            </a:r>
          </a:p>
        </p:txBody>
      </p:sp>
      <p:pic>
        <p:nvPicPr>
          <p:cNvPr id="15" name="Grafika 14">
            <a:extLst>
              <a:ext uri="{FF2B5EF4-FFF2-40B4-BE49-F238E27FC236}">
                <a16:creationId xmlns:a16="http://schemas.microsoft.com/office/drawing/2014/main" id="{91375C35-6730-C660-D119-FA48AD690D29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0"/>
            <a:ext cx="885825" cy="1476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52451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7_Tytułowy Dark">
    <p:bg>
      <p:bgPr>
        <a:solidFill>
          <a:srgbClr val="121F2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ymbol zastępczy tekstu 7">
            <a:extLst>
              <a:ext uri="{FF2B5EF4-FFF2-40B4-BE49-F238E27FC236}">
                <a16:creationId xmlns:a16="http://schemas.microsoft.com/office/drawing/2014/main" id="{6CF8A52C-D82B-B547-5E18-9FC792D2597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727388" y="1917700"/>
            <a:ext cx="12166412" cy="53467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pl-PL" dirty="0"/>
              <a:t>Kliknij, aby edytować style wzorca tekstu</a:t>
            </a:r>
          </a:p>
          <a:p>
            <a:pPr lvl="1"/>
            <a:r>
              <a:rPr lang="pl-PL" dirty="0"/>
              <a:t>Drugi poziom</a:t>
            </a:r>
          </a:p>
          <a:p>
            <a:pPr lvl="2"/>
            <a:r>
              <a:rPr lang="pl-PL" dirty="0"/>
              <a:t>Trzeci poziom</a:t>
            </a:r>
          </a:p>
          <a:p>
            <a:pPr lvl="3"/>
            <a:r>
              <a:rPr lang="pl-PL" dirty="0"/>
              <a:t>Czwarty poziom</a:t>
            </a:r>
          </a:p>
          <a:p>
            <a:pPr lvl="4"/>
            <a:r>
              <a:rPr lang="pl-PL" dirty="0"/>
              <a:t>Piąty poziom</a:t>
            </a:r>
          </a:p>
        </p:txBody>
      </p:sp>
      <p:pic>
        <p:nvPicPr>
          <p:cNvPr id="5" name="Grafika 4">
            <a:extLst>
              <a:ext uri="{FF2B5EF4-FFF2-40B4-BE49-F238E27FC236}">
                <a16:creationId xmlns:a16="http://schemas.microsoft.com/office/drawing/2014/main" id="{301252B7-4C6B-F5E1-ED5C-0D90FF3FEBCA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0"/>
            <a:ext cx="885825" cy="1476375"/>
          </a:xfrm>
          <a:prstGeom prst="rect">
            <a:avLst/>
          </a:prstGeom>
        </p:spPr>
      </p:pic>
      <p:sp>
        <p:nvSpPr>
          <p:cNvPr id="6" name="Tytuł 1">
            <a:extLst>
              <a:ext uri="{FF2B5EF4-FFF2-40B4-BE49-F238E27FC236}">
                <a16:creationId xmlns:a16="http://schemas.microsoft.com/office/drawing/2014/main" id="{16F447B6-1C11-A52D-97CC-8458850B104D}"/>
              </a:ext>
            </a:extLst>
          </p:cNvPr>
          <p:cNvSpPr txBox="1">
            <a:spLocks/>
          </p:cNvSpPr>
          <p:nvPr userDrawn="1"/>
        </p:nvSpPr>
        <p:spPr>
          <a:xfrm>
            <a:off x="1727388" y="462677"/>
            <a:ext cx="7592690" cy="635354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rgbClr val="212E39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pl-PL" sz="3200" dirty="0">
                <a:solidFill>
                  <a:schemeClr val="bg1"/>
                </a:solidFill>
                <a:latin typeface="+mj-lt"/>
              </a:rPr>
              <a:t>Kliknij, aby edytować styl</a:t>
            </a:r>
          </a:p>
        </p:txBody>
      </p:sp>
    </p:spTree>
    <p:extLst>
      <p:ext uri="{BB962C8B-B14F-4D97-AF65-F5344CB8AC3E}">
        <p14:creationId xmlns:p14="http://schemas.microsoft.com/office/powerpoint/2010/main" val="1101023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2_Slajd z podziękowaniami_L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Grafika 14">
            <a:extLst>
              <a:ext uri="{FF2B5EF4-FFF2-40B4-BE49-F238E27FC236}">
                <a16:creationId xmlns:a16="http://schemas.microsoft.com/office/drawing/2014/main" id="{91375C35-6730-C660-D119-FA48AD690D29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0"/>
            <a:ext cx="885825" cy="1476375"/>
          </a:xfrm>
          <a:prstGeom prst="rect">
            <a:avLst/>
          </a:prstGeom>
        </p:spPr>
      </p:pic>
      <p:sp>
        <p:nvSpPr>
          <p:cNvPr id="62" name="Tytuł 1">
            <a:extLst>
              <a:ext uri="{FF2B5EF4-FFF2-40B4-BE49-F238E27FC236}">
                <a16:creationId xmlns:a16="http://schemas.microsoft.com/office/drawing/2014/main" id="{0FA57B45-077F-6704-286B-A3E832C117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27388" y="462677"/>
            <a:ext cx="7592690" cy="635354"/>
          </a:xfrm>
        </p:spPr>
        <p:txBody>
          <a:bodyPr anchor="b"/>
          <a:lstStyle>
            <a:lvl1pPr algn="l">
              <a:defRPr sz="3200">
                <a:solidFill>
                  <a:srgbClr val="212E39"/>
                </a:solidFill>
                <a:latin typeface="+mj-lt"/>
              </a:defRPr>
            </a:lvl1pPr>
          </a:lstStyle>
          <a:p>
            <a:r>
              <a:rPr lang="pl-PL" dirty="0"/>
              <a:t>Kliknij, aby edytować styl</a:t>
            </a:r>
          </a:p>
        </p:txBody>
      </p:sp>
    </p:spTree>
    <p:extLst>
      <p:ext uri="{BB962C8B-B14F-4D97-AF65-F5344CB8AC3E}">
        <p14:creationId xmlns:p14="http://schemas.microsoft.com/office/powerpoint/2010/main" val="507731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8_Tytułowy Dark">
    <p:bg>
      <p:bgPr>
        <a:solidFill>
          <a:srgbClr val="121F2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fika 4">
            <a:extLst>
              <a:ext uri="{FF2B5EF4-FFF2-40B4-BE49-F238E27FC236}">
                <a16:creationId xmlns:a16="http://schemas.microsoft.com/office/drawing/2014/main" id="{301252B7-4C6B-F5E1-ED5C-0D90FF3FEBCA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0"/>
            <a:ext cx="885825" cy="1476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7462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3_Slajd z podziękowaniami_L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ytuł 1">
            <a:extLst>
              <a:ext uri="{FF2B5EF4-FFF2-40B4-BE49-F238E27FC236}">
                <a16:creationId xmlns:a16="http://schemas.microsoft.com/office/drawing/2014/main" id="{EA331561-D175-9A31-3F49-16618552ADC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06343" y="462677"/>
            <a:ext cx="7033164" cy="635354"/>
          </a:xfrm>
        </p:spPr>
        <p:txBody>
          <a:bodyPr anchor="b"/>
          <a:lstStyle>
            <a:lvl1pPr algn="l">
              <a:defRPr sz="3200">
                <a:solidFill>
                  <a:srgbClr val="212E39"/>
                </a:solidFill>
                <a:latin typeface="+mn-lt"/>
              </a:defRPr>
            </a:lvl1pPr>
          </a:lstStyle>
          <a:p>
            <a:r>
              <a:rPr lang="pl-PL" dirty="0"/>
              <a:t>Kliknij, aby edytować styl</a:t>
            </a:r>
          </a:p>
        </p:txBody>
      </p:sp>
      <p:pic>
        <p:nvPicPr>
          <p:cNvPr id="15" name="Grafika 14">
            <a:extLst>
              <a:ext uri="{FF2B5EF4-FFF2-40B4-BE49-F238E27FC236}">
                <a16:creationId xmlns:a16="http://schemas.microsoft.com/office/drawing/2014/main" id="{91375C35-6730-C660-D119-FA48AD690D29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0"/>
            <a:ext cx="885825" cy="1476375"/>
          </a:xfrm>
          <a:prstGeom prst="rect">
            <a:avLst/>
          </a:prstGeom>
        </p:spPr>
      </p:pic>
      <p:sp>
        <p:nvSpPr>
          <p:cNvPr id="2" name="Symbol zastępczy tekstu 7">
            <a:extLst>
              <a:ext uri="{FF2B5EF4-FFF2-40B4-BE49-F238E27FC236}">
                <a16:creationId xmlns:a16="http://schemas.microsoft.com/office/drawing/2014/main" id="{A9D247F8-4617-BF15-5C6E-2EF2BF0DC77D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706343" y="1917700"/>
            <a:ext cx="3618689" cy="571500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pl-PL" dirty="0"/>
          </a:p>
        </p:txBody>
      </p:sp>
      <p:sp>
        <p:nvSpPr>
          <p:cNvPr id="4" name="Symbol zastępczy tekstu 7">
            <a:extLst>
              <a:ext uri="{FF2B5EF4-FFF2-40B4-BE49-F238E27FC236}">
                <a16:creationId xmlns:a16="http://schemas.microsoft.com/office/drawing/2014/main" id="{A6E2D6D6-817E-E951-83D3-4FD6D54760FD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776523" y="1917700"/>
            <a:ext cx="3618689" cy="571500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pl-PL" dirty="0"/>
          </a:p>
        </p:txBody>
      </p:sp>
      <p:sp>
        <p:nvSpPr>
          <p:cNvPr id="5" name="Symbol zastępczy tekstu 7">
            <a:extLst>
              <a:ext uri="{FF2B5EF4-FFF2-40B4-BE49-F238E27FC236}">
                <a16:creationId xmlns:a16="http://schemas.microsoft.com/office/drawing/2014/main" id="{98DC0430-1886-041B-D54F-244116ABAF85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9846703" y="1917700"/>
            <a:ext cx="3618689" cy="571500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16125491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1_Slajd z podziękowaniami_L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Рисунок 9">
            <a:extLst>
              <a:ext uri="{FF2B5EF4-FFF2-40B4-BE49-F238E27FC236}">
                <a16:creationId xmlns:a16="http://schemas.microsoft.com/office/drawing/2014/main" id="{EE3814D5-21CC-35F5-46B3-61875A3F7BB1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2421307" y="2078863"/>
            <a:ext cx="2528887" cy="2522537"/>
          </a:xfrm>
          <a:prstGeom prst="ellipse">
            <a:avLst/>
          </a:prstGeom>
          <a:solidFill>
            <a:schemeClr val="bg2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lang="ru-RU" dirty="0"/>
            </a:lvl1pPr>
          </a:lstStyle>
          <a:p>
            <a:r>
              <a:rPr lang="pl-PL" dirty="0"/>
              <a:t>Obraz</a:t>
            </a:r>
          </a:p>
        </p:txBody>
      </p:sp>
      <p:sp>
        <p:nvSpPr>
          <p:cNvPr id="8" name="Рисунок 9">
            <a:extLst>
              <a:ext uri="{FF2B5EF4-FFF2-40B4-BE49-F238E27FC236}">
                <a16:creationId xmlns:a16="http://schemas.microsoft.com/office/drawing/2014/main" id="{6C5D829C-729B-3289-7069-7E681B015F83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6321425" y="2078863"/>
            <a:ext cx="2528887" cy="2522537"/>
          </a:xfrm>
          <a:prstGeom prst="ellipse">
            <a:avLst/>
          </a:prstGeom>
          <a:solidFill>
            <a:schemeClr val="bg2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lang="ru-RU" dirty="0"/>
            </a:lvl1pPr>
          </a:lstStyle>
          <a:p>
            <a:r>
              <a:rPr lang="pl-PL" dirty="0"/>
              <a:t>Obraz</a:t>
            </a:r>
          </a:p>
        </p:txBody>
      </p:sp>
      <p:sp>
        <p:nvSpPr>
          <p:cNvPr id="9" name="Рисунок 9">
            <a:extLst>
              <a:ext uri="{FF2B5EF4-FFF2-40B4-BE49-F238E27FC236}">
                <a16:creationId xmlns:a16="http://schemas.microsoft.com/office/drawing/2014/main" id="{90916A16-6F34-B041-098F-828A90B7AC9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0365180" y="2078863"/>
            <a:ext cx="2528887" cy="2522537"/>
          </a:xfrm>
          <a:prstGeom prst="ellipse">
            <a:avLst/>
          </a:prstGeom>
          <a:solidFill>
            <a:schemeClr val="bg2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lang="ru-RU" dirty="0"/>
            </a:lvl1pPr>
          </a:lstStyle>
          <a:p>
            <a:r>
              <a:rPr lang="pl-PL" dirty="0"/>
              <a:t>Obraz</a:t>
            </a:r>
          </a:p>
        </p:txBody>
      </p:sp>
      <p:sp>
        <p:nvSpPr>
          <p:cNvPr id="10" name="Symbol zastępczy tekstu 7">
            <a:extLst>
              <a:ext uri="{FF2B5EF4-FFF2-40B4-BE49-F238E27FC236}">
                <a16:creationId xmlns:a16="http://schemas.microsoft.com/office/drawing/2014/main" id="{0A677796-AF82-BB06-3E6B-924E361E428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706343" y="5015300"/>
            <a:ext cx="3618689" cy="211340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pl-PL" dirty="0"/>
              <a:t>Kliknij, aby edytować style wzorca tekstu</a:t>
            </a:r>
          </a:p>
          <a:p>
            <a:pPr lvl="1"/>
            <a:r>
              <a:rPr lang="pl-PL" dirty="0"/>
              <a:t>Drugi poziom</a:t>
            </a:r>
          </a:p>
          <a:p>
            <a:pPr lvl="2"/>
            <a:r>
              <a:rPr lang="pl-PL" dirty="0"/>
              <a:t>Trzeci poziom</a:t>
            </a:r>
          </a:p>
          <a:p>
            <a:pPr lvl="3"/>
            <a:r>
              <a:rPr lang="pl-PL" dirty="0"/>
              <a:t>Czwarty poziom</a:t>
            </a:r>
          </a:p>
          <a:p>
            <a:pPr lvl="4"/>
            <a:r>
              <a:rPr lang="pl-PL" dirty="0"/>
              <a:t>Piąty poziom</a:t>
            </a:r>
          </a:p>
        </p:txBody>
      </p:sp>
      <p:sp>
        <p:nvSpPr>
          <p:cNvPr id="13" name="Symbol zastępczy tekstu 7">
            <a:extLst>
              <a:ext uri="{FF2B5EF4-FFF2-40B4-BE49-F238E27FC236}">
                <a16:creationId xmlns:a16="http://schemas.microsoft.com/office/drawing/2014/main" id="{4F68D230-EA70-1B69-B319-8FABD283F964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776523" y="5015300"/>
            <a:ext cx="3618689" cy="211340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pl-PL" dirty="0"/>
          </a:p>
        </p:txBody>
      </p:sp>
      <p:sp>
        <p:nvSpPr>
          <p:cNvPr id="14" name="Symbol zastępczy tekstu 7">
            <a:extLst>
              <a:ext uri="{FF2B5EF4-FFF2-40B4-BE49-F238E27FC236}">
                <a16:creationId xmlns:a16="http://schemas.microsoft.com/office/drawing/2014/main" id="{BC92C98D-C891-9049-B0A8-9CDC868BDC46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9846703" y="5015300"/>
            <a:ext cx="3618689" cy="211340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pl-PL" dirty="0"/>
          </a:p>
        </p:txBody>
      </p:sp>
      <p:pic>
        <p:nvPicPr>
          <p:cNvPr id="15" name="Grafika 14">
            <a:extLst>
              <a:ext uri="{FF2B5EF4-FFF2-40B4-BE49-F238E27FC236}">
                <a16:creationId xmlns:a16="http://schemas.microsoft.com/office/drawing/2014/main" id="{91375C35-6730-C660-D119-FA48AD690D29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0"/>
            <a:ext cx="885825" cy="1476375"/>
          </a:xfrm>
          <a:prstGeom prst="rect">
            <a:avLst/>
          </a:prstGeom>
        </p:spPr>
      </p:pic>
      <p:sp>
        <p:nvSpPr>
          <p:cNvPr id="2" name="Tytuł 1">
            <a:extLst>
              <a:ext uri="{FF2B5EF4-FFF2-40B4-BE49-F238E27FC236}">
                <a16:creationId xmlns:a16="http://schemas.microsoft.com/office/drawing/2014/main" id="{461E4EB0-BDF1-00B9-83C9-63F57EF8A5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27388" y="462677"/>
            <a:ext cx="7592690" cy="635354"/>
          </a:xfrm>
        </p:spPr>
        <p:txBody>
          <a:bodyPr anchor="b"/>
          <a:lstStyle>
            <a:lvl1pPr algn="l">
              <a:defRPr sz="3200">
                <a:solidFill>
                  <a:srgbClr val="212E39"/>
                </a:solidFill>
                <a:latin typeface="+mj-lt"/>
              </a:defRPr>
            </a:lvl1pPr>
          </a:lstStyle>
          <a:p>
            <a:r>
              <a:rPr lang="pl-PL" dirty="0"/>
              <a:t>Kliknij, aby edytować styl</a:t>
            </a:r>
          </a:p>
        </p:txBody>
      </p:sp>
    </p:spTree>
    <p:extLst>
      <p:ext uri="{BB962C8B-B14F-4D97-AF65-F5344CB8AC3E}">
        <p14:creationId xmlns:p14="http://schemas.microsoft.com/office/powerpoint/2010/main" val="3058317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6_Slajd z podziękowaniami_L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Рисунок 9">
            <a:extLst>
              <a:ext uri="{FF2B5EF4-FFF2-40B4-BE49-F238E27FC236}">
                <a16:creationId xmlns:a16="http://schemas.microsoft.com/office/drawing/2014/main" id="{6C5D829C-729B-3289-7069-7E681B015F83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3593279" y="2018063"/>
            <a:ext cx="2089989" cy="2084741"/>
          </a:xfrm>
          <a:prstGeom prst="ellipse">
            <a:avLst/>
          </a:prstGeom>
          <a:solidFill>
            <a:schemeClr val="bg2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lang="ru-RU" dirty="0"/>
            </a:lvl1pPr>
          </a:lstStyle>
          <a:p>
            <a:r>
              <a:rPr lang="pl-PL" dirty="0"/>
              <a:t>Obraz</a:t>
            </a:r>
          </a:p>
        </p:txBody>
      </p:sp>
      <p:sp>
        <p:nvSpPr>
          <p:cNvPr id="11" name="Symbol zastępczy tekstu 7">
            <a:extLst>
              <a:ext uri="{FF2B5EF4-FFF2-40B4-BE49-F238E27FC236}">
                <a16:creationId xmlns:a16="http://schemas.microsoft.com/office/drawing/2014/main" id="{00E28FCB-DAAD-8F87-ADD7-E241AD7F6715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373829" y="4679575"/>
            <a:ext cx="2528887" cy="350699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2" name="Рисунок 9">
            <a:extLst>
              <a:ext uri="{FF2B5EF4-FFF2-40B4-BE49-F238E27FC236}">
                <a16:creationId xmlns:a16="http://schemas.microsoft.com/office/drawing/2014/main" id="{BAD5C085-9331-435A-449A-CFAF8A70FD4C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6540875" y="2018063"/>
            <a:ext cx="2089989" cy="2084741"/>
          </a:xfrm>
          <a:prstGeom prst="ellipse">
            <a:avLst/>
          </a:prstGeom>
          <a:solidFill>
            <a:schemeClr val="bg2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lang="ru-RU" dirty="0"/>
            </a:lvl1pPr>
          </a:lstStyle>
          <a:p>
            <a:r>
              <a:rPr lang="pl-PL" dirty="0"/>
              <a:t>Obraz</a:t>
            </a:r>
          </a:p>
        </p:txBody>
      </p:sp>
      <p:sp>
        <p:nvSpPr>
          <p:cNvPr id="5" name="Symbol zastępczy tekstu 7">
            <a:extLst>
              <a:ext uri="{FF2B5EF4-FFF2-40B4-BE49-F238E27FC236}">
                <a16:creationId xmlns:a16="http://schemas.microsoft.com/office/drawing/2014/main" id="{B3882F9D-0B1C-A3B7-3929-20AF757528F7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321426" y="4679575"/>
            <a:ext cx="2528887" cy="350699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pl-PL" dirty="0"/>
              <a:t>Kliknij, aby edytować style wzorca tekstu</a:t>
            </a:r>
          </a:p>
          <a:p>
            <a:pPr lvl="1"/>
            <a:r>
              <a:rPr lang="pl-PL" dirty="0"/>
              <a:t>Drugi poziom</a:t>
            </a:r>
          </a:p>
          <a:p>
            <a:pPr lvl="2"/>
            <a:r>
              <a:rPr lang="pl-PL" dirty="0"/>
              <a:t>Trzeci poziom</a:t>
            </a:r>
          </a:p>
          <a:p>
            <a:pPr lvl="3"/>
            <a:r>
              <a:rPr lang="pl-PL" dirty="0"/>
              <a:t>Czwarty poziom</a:t>
            </a:r>
          </a:p>
          <a:p>
            <a:pPr lvl="4"/>
            <a:r>
              <a:rPr lang="pl-PL" dirty="0"/>
              <a:t>Piąty poziom</a:t>
            </a:r>
          </a:p>
        </p:txBody>
      </p:sp>
      <p:sp>
        <p:nvSpPr>
          <p:cNvPr id="16" name="Рисунок 9">
            <a:extLst>
              <a:ext uri="{FF2B5EF4-FFF2-40B4-BE49-F238E27FC236}">
                <a16:creationId xmlns:a16="http://schemas.microsoft.com/office/drawing/2014/main" id="{DD4F89D7-D26A-E075-FE8D-27069EE888A0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645682" y="2018063"/>
            <a:ext cx="2089989" cy="2084741"/>
          </a:xfrm>
          <a:prstGeom prst="ellipse">
            <a:avLst/>
          </a:prstGeom>
          <a:solidFill>
            <a:schemeClr val="bg2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lang="ru-RU" dirty="0"/>
            </a:lvl1pPr>
          </a:lstStyle>
          <a:p>
            <a:r>
              <a:rPr lang="pl-PL" dirty="0"/>
              <a:t>Obraz</a:t>
            </a:r>
          </a:p>
        </p:txBody>
      </p:sp>
      <p:sp>
        <p:nvSpPr>
          <p:cNvPr id="17" name="Symbol zastępczy tekstu 7">
            <a:extLst>
              <a:ext uri="{FF2B5EF4-FFF2-40B4-BE49-F238E27FC236}">
                <a16:creationId xmlns:a16="http://schemas.microsoft.com/office/drawing/2014/main" id="{4C825A27-47C9-46DB-F99C-E65DF701FA3C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426232" y="4679575"/>
            <a:ext cx="2528887" cy="350699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pl-PL" dirty="0"/>
              <a:t>Kliknij, aby edytować style wzorca tekstu</a:t>
            </a:r>
          </a:p>
          <a:p>
            <a:pPr lvl="1"/>
            <a:r>
              <a:rPr lang="pl-PL" dirty="0"/>
              <a:t>Drugi poziom</a:t>
            </a:r>
          </a:p>
          <a:p>
            <a:pPr lvl="2"/>
            <a:r>
              <a:rPr lang="pl-PL" dirty="0"/>
              <a:t>Trzeci poziom</a:t>
            </a:r>
          </a:p>
          <a:p>
            <a:pPr lvl="3"/>
            <a:r>
              <a:rPr lang="pl-PL" dirty="0"/>
              <a:t>Czwarty poziom</a:t>
            </a:r>
          </a:p>
          <a:p>
            <a:pPr lvl="4"/>
            <a:r>
              <a:rPr lang="pl-PL" dirty="0"/>
              <a:t>Piąty poziom</a:t>
            </a:r>
          </a:p>
        </p:txBody>
      </p:sp>
      <p:sp>
        <p:nvSpPr>
          <p:cNvPr id="18" name="Рисунок 9">
            <a:extLst>
              <a:ext uri="{FF2B5EF4-FFF2-40B4-BE49-F238E27FC236}">
                <a16:creationId xmlns:a16="http://schemas.microsoft.com/office/drawing/2014/main" id="{CAD092BD-11BF-17E8-3CB4-FC25D46DF263}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12436067" y="2018063"/>
            <a:ext cx="2089989" cy="2084741"/>
          </a:xfrm>
          <a:prstGeom prst="ellipse">
            <a:avLst/>
          </a:prstGeom>
          <a:solidFill>
            <a:schemeClr val="bg2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lang="ru-RU" dirty="0"/>
            </a:lvl1pPr>
          </a:lstStyle>
          <a:p>
            <a:r>
              <a:rPr lang="pl-PL" dirty="0"/>
              <a:t>Obraz</a:t>
            </a:r>
          </a:p>
        </p:txBody>
      </p:sp>
      <p:sp>
        <p:nvSpPr>
          <p:cNvPr id="19" name="Symbol zastępczy tekstu 7">
            <a:extLst>
              <a:ext uri="{FF2B5EF4-FFF2-40B4-BE49-F238E27FC236}">
                <a16:creationId xmlns:a16="http://schemas.microsoft.com/office/drawing/2014/main" id="{B0A896A9-A9C0-7916-380B-50AA61A1E8A9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12216617" y="4679575"/>
            <a:ext cx="2528887" cy="350699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20" name="Рисунок 9">
            <a:extLst>
              <a:ext uri="{FF2B5EF4-FFF2-40B4-BE49-F238E27FC236}">
                <a16:creationId xmlns:a16="http://schemas.microsoft.com/office/drawing/2014/main" id="{7E41535D-4BCB-772A-B27F-70AE5E6350D4}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>
            <a:off x="9488470" y="2018063"/>
            <a:ext cx="2089989" cy="2084741"/>
          </a:xfrm>
          <a:prstGeom prst="ellipse">
            <a:avLst/>
          </a:prstGeom>
          <a:solidFill>
            <a:schemeClr val="bg2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lang="ru-RU" dirty="0"/>
            </a:lvl1pPr>
          </a:lstStyle>
          <a:p>
            <a:r>
              <a:rPr lang="pl-PL" dirty="0"/>
              <a:t>Obraz</a:t>
            </a:r>
          </a:p>
        </p:txBody>
      </p:sp>
      <p:sp>
        <p:nvSpPr>
          <p:cNvPr id="21" name="Symbol zastępczy tekstu 7">
            <a:extLst>
              <a:ext uri="{FF2B5EF4-FFF2-40B4-BE49-F238E27FC236}">
                <a16:creationId xmlns:a16="http://schemas.microsoft.com/office/drawing/2014/main" id="{E04AD1B7-A654-08D4-1107-C812D7FAD1BC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9269020" y="4679575"/>
            <a:ext cx="2528887" cy="350699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pic>
        <p:nvPicPr>
          <p:cNvPr id="4" name="Grafika 3">
            <a:extLst>
              <a:ext uri="{FF2B5EF4-FFF2-40B4-BE49-F238E27FC236}">
                <a16:creationId xmlns:a16="http://schemas.microsoft.com/office/drawing/2014/main" id="{363393BC-6AE4-90CB-6522-5C7A3161327B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0"/>
            <a:ext cx="885825" cy="1476375"/>
          </a:xfrm>
          <a:prstGeom prst="rect">
            <a:avLst/>
          </a:prstGeom>
        </p:spPr>
      </p:pic>
      <p:sp>
        <p:nvSpPr>
          <p:cNvPr id="7" name="Tytuł 1">
            <a:extLst>
              <a:ext uri="{FF2B5EF4-FFF2-40B4-BE49-F238E27FC236}">
                <a16:creationId xmlns:a16="http://schemas.microsoft.com/office/drawing/2014/main" id="{A192D0EF-B3EE-3F90-19A5-20D9F49077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27388" y="462677"/>
            <a:ext cx="7592690" cy="635354"/>
          </a:xfrm>
        </p:spPr>
        <p:txBody>
          <a:bodyPr anchor="b"/>
          <a:lstStyle>
            <a:lvl1pPr algn="l">
              <a:defRPr sz="3200">
                <a:solidFill>
                  <a:srgbClr val="212E39"/>
                </a:solidFill>
                <a:latin typeface="+mj-lt"/>
              </a:defRPr>
            </a:lvl1pPr>
          </a:lstStyle>
          <a:p>
            <a:r>
              <a:rPr lang="pl-PL" dirty="0"/>
              <a:t>Kliknij, aby edytować styl</a:t>
            </a:r>
          </a:p>
        </p:txBody>
      </p:sp>
    </p:spTree>
    <p:extLst>
      <p:ext uri="{BB962C8B-B14F-4D97-AF65-F5344CB8AC3E}">
        <p14:creationId xmlns:p14="http://schemas.microsoft.com/office/powerpoint/2010/main" val="19288097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7_Slajd z podziękowaniami_L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Рисунок 9">
            <a:extLst>
              <a:ext uri="{FF2B5EF4-FFF2-40B4-BE49-F238E27FC236}">
                <a16:creationId xmlns:a16="http://schemas.microsoft.com/office/drawing/2014/main" id="{6C5D829C-729B-3289-7069-7E681B015F83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4841176" y="1917067"/>
            <a:ext cx="1727264" cy="1722926"/>
          </a:xfrm>
          <a:prstGeom prst="ellipse">
            <a:avLst/>
          </a:prstGeom>
          <a:solidFill>
            <a:schemeClr val="bg2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lang="ru-RU" dirty="0"/>
            </a:lvl1pPr>
          </a:lstStyle>
          <a:p>
            <a:r>
              <a:rPr lang="pl-PL" dirty="0"/>
              <a:t>Obraz</a:t>
            </a:r>
          </a:p>
        </p:txBody>
      </p:sp>
      <p:sp>
        <p:nvSpPr>
          <p:cNvPr id="2" name="Рисунок 9">
            <a:extLst>
              <a:ext uri="{FF2B5EF4-FFF2-40B4-BE49-F238E27FC236}">
                <a16:creationId xmlns:a16="http://schemas.microsoft.com/office/drawing/2014/main" id="{BAD5C085-9331-435A-449A-CFAF8A70FD4C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8111501" y="1917067"/>
            <a:ext cx="1727264" cy="1722926"/>
          </a:xfrm>
          <a:prstGeom prst="ellipse">
            <a:avLst/>
          </a:prstGeom>
          <a:solidFill>
            <a:schemeClr val="bg2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lang="ru-RU" dirty="0"/>
            </a:lvl1pPr>
          </a:lstStyle>
          <a:p>
            <a:r>
              <a:rPr lang="pl-PL" dirty="0"/>
              <a:t>Obraz</a:t>
            </a:r>
          </a:p>
        </p:txBody>
      </p:sp>
      <p:sp>
        <p:nvSpPr>
          <p:cNvPr id="16" name="Рисунок 9">
            <a:extLst>
              <a:ext uri="{FF2B5EF4-FFF2-40B4-BE49-F238E27FC236}">
                <a16:creationId xmlns:a16="http://schemas.microsoft.com/office/drawing/2014/main" id="{DD4F89D7-D26A-E075-FE8D-27069EE888A0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1570850" y="1917067"/>
            <a:ext cx="1727264" cy="1722926"/>
          </a:xfrm>
          <a:prstGeom prst="ellipse">
            <a:avLst/>
          </a:prstGeom>
          <a:solidFill>
            <a:schemeClr val="bg2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lang="ru-RU" dirty="0"/>
            </a:lvl1pPr>
          </a:lstStyle>
          <a:p>
            <a:r>
              <a:rPr lang="pl-PL" dirty="0"/>
              <a:t>Obraz</a:t>
            </a:r>
          </a:p>
        </p:txBody>
      </p:sp>
      <p:sp>
        <p:nvSpPr>
          <p:cNvPr id="20" name="Рисунок 9">
            <a:extLst>
              <a:ext uri="{FF2B5EF4-FFF2-40B4-BE49-F238E27FC236}">
                <a16:creationId xmlns:a16="http://schemas.microsoft.com/office/drawing/2014/main" id="{7E41535D-4BCB-772A-B27F-70AE5E6350D4}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>
            <a:off x="11381825" y="1917067"/>
            <a:ext cx="1727264" cy="1722926"/>
          </a:xfrm>
          <a:prstGeom prst="ellipse">
            <a:avLst/>
          </a:prstGeom>
          <a:solidFill>
            <a:schemeClr val="bg2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lang="ru-RU" dirty="0"/>
            </a:lvl1pPr>
          </a:lstStyle>
          <a:p>
            <a:r>
              <a:rPr lang="pl-PL" dirty="0"/>
              <a:t>Obraz</a:t>
            </a:r>
          </a:p>
        </p:txBody>
      </p:sp>
      <p:sp>
        <p:nvSpPr>
          <p:cNvPr id="4" name="Рисунок 9">
            <a:extLst>
              <a:ext uri="{FF2B5EF4-FFF2-40B4-BE49-F238E27FC236}">
                <a16:creationId xmlns:a16="http://schemas.microsoft.com/office/drawing/2014/main" id="{FC38F3B3-0D02-8B79-94E0-0BA1FCEE7999}"/>
              </a:ext>
            </a:extLst>
          </p:cNvPr>
          <p:cNvSpPr>
            <a:spLocks noGrp="1"/>
          </p:cNvSpPr>
          <p:nvPr>
            <p:ph type="pic" sz="quarter" idx="24" hasCustomPrompt="1"/>
          </p:nvPr>
        </p:nvSpPr>
        <p:spPr>
          <a:xfrm>
            <a:off x="4841176" y="5383324"/>
            <a:ext cx="1727264" cy="1722926"/>
          </a:xfrm>
          <a:prstGeom prst="ellipse">
            <a:avLst/>
          </a:prstGeom>
          <a:solidFill>
            <a:schemeClr val="bg2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lang="ru-RU" dirty="0"/>
            </a:lvl1pPr>
          </a:lstStyle>
          <a:p>
            <a:r>
              <a:rPr lang="pl-PL" dirty="0"/>
              <a:t>Obraz</a:t>
            </a:r>
          </a:p>
        </p:txBody>
      </p:sp>
      <p:sp>
        <p:nvSpPr>
          <p:cNvPr id="5" name="Рисунок 9">
            <a:extLst>
              <a:ext uri="{FF2B5EF4-FFF2-40B4-BE49-F238E27FC236}">
                <a16:creationId xmlns:a16="http://schemas.microsoft.com/office/drawing/2014/main" id="{37F4B97F-0E65-7C0B-4B5E-AC55B500E676}"/>
              </a:ext>
            </a:extLst>
          </p:cNvPr>
          <p:cNvSpPr>
            <a:spLocks noGrp="1"/>
          </p:cNvSpPr>
          <p:nvPr>
            <p:ph type="pic" sz="quarter" idx="25" hasCustomPrompt="1"/>
          </p:nvPr>
        </p:nvSpPr>
        <p:spPr>
          <a:xfrm>
            <a:off x="8111501" y="5383324"/>
            <a:ext cx="1727264" cy="1722926"/>
          </a:xfrm>
          <a:prstGeom prst="ellipse">
            <a:avLst/>
          </a:prstGeom>
          <a:solidFill>
            <a:schemeClr val="bg2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lang="ru-RU" dirty="0"/>
            </a:lvl1pPr>
          </a:lstStyle>
          <a:p>
            <a:r>
              <a:rPr lang="pl-PL" dirty="0"/>
              <a:t>Obraz</a:t>
            </a:r>
          </a:p>
        </p:txBody>
      </p:sp>
      <p:sp>
        <p:nvSpPr>
          <p:cNvPr id="7" name="Рисунок 9">
            <a:extLst>
              <a:ext uri="{FF2B5EF4-FFF2-40B4-BE49-F238E27FC236}">
                <a16:creationId xmlns:a16="http://schemas.microsoft.com/office/drawing/2014/main" id="{0E662E5F-E5A1-332B-7597-093E8F5FAD76}"/>
              </a:ext>
            </a:extLst>
          </p:cNvPr>
          <p:cNvSpPr>
            <a:spLocks noGrp="1"/>
          </p:cNvSpPr>
          <p:nvPr>
            <p:ph type="pic" sz="quarter" idx="26" hasCustomPrompt="1"/>
          </p:nvPr>
        </p:nvSpPr>
        <p:spPr>
          <a:xfrm>
            <a:off x="1570850" y="5383324"/>
            <a:ext cx="1727264" cy="1722926"/>
          </a:xfrm>
          <a:prstGeom prst="ellipse">
            <a:avLst/>
          </a:prstGeom>
          <a:solidFill>
            <a:schemeClr val="bg2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lang="ru-RU" dirty="0"/>
            </a:lvl1pPr>
          </a:lstStyle>
          <a:p>
            <a:r>
              <a:rPr lang="pl-PL" dirty="0"/>
              <a:t>Obraz</a:t>
            </a:r>
          </a:p>
        </p:txBody>
      </p:sp>
      <p:sp>
        <p:nvSpPr>
          <p:cNvPr id="9" name="Рисунок 9">
            <a:extLst>
              <a:ext uri="{FF2B5EF4-FFF2-40B4-BE49-F238E27FC236}">
                <a16:creationId xmlns:a16="http://schemas.microsoft.com/office/drawing/2014/main" id="{80BD33C2-3942-5C13-9030-192B9B097318}"/>
              </a:ext>
            </a:extLst>
          </p:cNvPr>
          <p:cNvSpPr>
            <a:spLocks noGrp="1"/>
          </p:cNvSpPr>
          <p:nvPr>
            <p:ph type="pic" sz="quarter" idx="27" hasCustomPrompt="1"/>
          </p:nvPr>
        </p:nvSpPr>
        <p:spPr>
          <a:xfrm>
            <a:off x="11381825" y="5383324"/>
            <a:ext cx="1727264" cy="1722926"/>
          </a:xfrm>
          <a:prstGeom prst="ellipse">
            <a:avLst/>
          </a:prstGeom>
          <a:solidFill>
            <a:schemeClr val="bg2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lang="ru-RU" dirty="0"/>
            </a:lvl1pPr>
          </a:lstStyle>
          <a:p>
            <a:r>
              <a:rPr lang="pl-PL" dirty="0"/>
              <a:t>Obraz</a:t>
            </a:r>
          </a:p>
        </p:txBody>
      </p:sp>
      <p:pic>
        <p:nvPicPr>
          <p:cNvPr id="33" name="Grafika 32">
            <a:extLst>
              <a:ext uri="{FF2B5EF4-FFF2-40B4-BE49-F238E27FC236}">
                <a16:creationId xmlns:a16="http://schemas.microsoft.com/office/drawing/2014/main" id="{D5AC2F42-C5A3-4B1B-96D5-256F691DE24B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0"/>
            <a:ext cx="885825" cy="1476375"/>
          </a:xfrm>
          <a:prstGeom prst="rect">
            <a:avLst/>
          </a:prstGeom>
        </p:spPr>
      </p:pic>
      <p:sp>
        <p:nvSpPr>
          <p:cNvPr id="34" name="Tytuł 1">
            <a:extLst>
              <a:ext uri="{FF2B5EF4-FFF2-40B4-BE49-F238E27FC236}">
                <a16:creationId xmlns:a16="http://schemas.microsoft.com/office/drawing/2014/main" id="{FCF1A084-131D-5643-5A53-E810BC52E5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27388" y="462677"/>
            <a:ext cx="7592690" cy="635354"/>
          </a:xfrm>
        </p:spPr>
        <p:txBody>
          <a:bodyPr anchor="b"/>
          <a:lstStyle>
            <a:lvl1pPr algn="l">
              <a:defRPr sz="3200">
                <a:solidFill>
                  <a:srgbClr val="212E39"/>
                </a:solidFill>
                <a:latin typeface="+mj-lt"/>
              </a:defRPr>
            </a:lvl1pPr>
          </a:lstStyle>
          <a:p>
            <a:r>
              <a:rPr lang="pl-PL" dirty="0"/>
              <a:t>Kliknij, aby edytować styl</a:t>
            </a:r>
          </a:p>
        </p:txBody>
      </p:sp>
      <p:sp>
        <p:nvSpPr>
          <p:cNvPr id="37" name="Symbol zastępczy tekstu 7">
            <a:extLst>
              <a:ext uri="{FF2B5EF4-FFF2-40B4-BE49-F238E27FC236}">
                <a16:creationId xmlns:a16="http://schemas.microsoft.com/office/drawing/2014/main" id="{413AC6ED-6116-053F-6B5F-E9AB5318D546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1166461" y="3852417"/>
            <a:ext cx="2528887" cy="80682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pl-PL" dirty="0"/>
              <a:t>Kliknij, aby edytować style wzorca tekstu</a:t>
            </a:r>
          </a:p>
          <a:p>
            <a:pPr lvl="1"/>
            <a:r>
              <a:rPr lang="pl-PL" dirty="0"/>
              <a:t>Drugi poziom</a:t>
            </a:r>
          </a:p>
          <a:p>
            <a:pPr lvl="2"/>
            <a:r>
              <a:rPr lang="pl-PL" dirty="0"/>
              <a:t>Trzeci poziom</a:t>
            </a:r>
          </a:p>
          <a:p>
            <a:pPr lvl="3"/>
            <a:r>
              <a:rPr lang="pl-PL" dirty="0"/>
              <a:t>Czwarty poziom</a:t>
            </a:r>
          </a:p>
          <a:p>
            <a:pPr lvl="4"/>
            <a:r>
              <a:rPr lang="pl-PL" dirty="0"/>
              <a:t>Piąty poziom</a:t>
            </a:r>
          </a:p>
        </p:txBody>
      </p:sp>
      <p:sp>
        <p:nvSpPr>
          <p:cNvPr id="40" name="Symbol zastępczy tekstu 7">
            <a:extLst>
              <a:ext uri="{FF2B5EF4-FFF2-40B4-BE49-F238E27FC236}">
                <a16:creationId xmlns:a16="http://schemas.microsoft.com/office/drawing/2014/main" id="{DC057290-9569-2F55-698D-64DE1C28227C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4440364" y="3852417"/>
            <a:ext cx="2528887" cy="80682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pl-PL" dirty="0"/>
              <a:t>Kliknij, aby edytować style wzorca tekstu</a:t>
            </a:r>
          </a:p>
          <a:p>
            <a:pPr lvl="1"/>
            <a:r>
              <a:rPr lang="pl-PL" dirty="0"/>
              <a:t>Drugi poziom</a:t>
            </a:r>
          </a:p>
          <a:p>
            <a:pPr lvl="2"/>
            <a:r>
              <a:rPr lang="pl-PL" dirty="0"/>
              <a:t>Trzeci poziom</a:t>
            </a:r>
          </a:p>
          <a:p>
            <a:pPr lvl="3"/>
            <a:r>
              <a:rPr lang="pl-PL" dirty="0"/>
              <a:t>Czwarty poziom</a:t>
            </a:r>
          </a:p>
          <a:p>
            <a:pPr lvl="4"/>
            <a:r>
              <a:rPr lang="pl-PL" dirty="0"/>
              <a:t>Piąty poziom</a:t>
            </a:r>
          </a:p>
        </p:txBody>
      </p:sp>
      <p:sp>
        <p:nvSpPr>
          <p:cNvPr id="41" name="Symbol zastępczy tekstu 7">
            <a:extLst>
              <a:ext uri="{FF2B5EF4-FFF2-40B4-BE49-F238E27FC236}">
                <a16:creationId xmlns:a16="http://schemas.microsoft.com/office/drawing/2014/main" id="{7EA663FC-9B85-7A95-79AC-8C8F11691F3E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7714267" y="3852417"/>
            <a:ext cx="2528887" cy="80682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pl-PL" dirty="0"/>
              <a:t>Kliknij, aby edytować style wzorca tekstu</a:t>
            </a:r>
          </a:p>
          <a:p>
            <a:pPr lvl="1"/>
            <a:r>
              <a:rPr lang="pl-PL" dirty="0"/>
              <a:t>Drugi poziom</a:t>
            </a:r>
          </a:p>
          <a:p>
            <a:pPr lvl="2"/>
            <a:r>
              <a:rPr lang="pl-PL" dirty="0"/>
              <a:t>Trzeci poziom</a:t>
            </a:r>
          </a:p>
          <a:p>
            <a:pPr lvl="3"/>
            <a:r>
              <a:rPr lang="pl-PL" dirty="0"/>
              <a:t>Czwarty poziom</a:t>
            </a:r>
          </a:p>
          <a:p>
            <a:pPr lvl="4"/>
            <a:r>
              <a:rPr lang="pl-PL" dirty="0"/>
              <a:t>Piąty poziom</a:t>
            </a:r>
          </a:p>
        </p:txBody>
      </p:sp>
      <p:sp>
        <p:nvSpPr>
          <p:cNvPr id="42" name="Symbol zastępczy tekstu 7">
            <a:extLst>
              <a:ext uri="{FF2B5EF4-FFF2-40B4-BE49-F238E27FC236}">
                <a16:creationId xmlns:a16="http://schemas.microsoft.com/office/drawing/2014/main" id="{81FDFDFA-3050-EF5D-808E-F65BE235BC05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11200462" y="3922431"/>
            <a:ext cx="2089989" cy="66679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pl-PL" dirty="0"/>
              <a:t>Kliknij, aby edytować style wzorca tekstu</a:t>
            </a:r>
          </a:p>
          <a:p>
            <a:pPr lvl="1"/>
            <a:r>
              <a:rPr lang="pl-PL" dirty="0"/>
              <a:t>Drugi poziom</a:t>
            </a:r>
          </a:p>
          <a:p>
            <a:pPr lvl="2"/>
            <a:r>
              <a:rPr lang="pl-PL" dirty="0"/>
              <a:t>Trzeci poziom</a:t>
            </a:r>
          </a:p>
          <a:p>
            <a:pPr lvl="3"/>
            <a:r>
              <a:rPr lang="pl-PL" dirty="0"/>
              <a:t>Czwarty poziom</a:t>
            </a:r>
          </a:p>
          <a:p>
            <a:pPr lvl="4"/>
            <a:r>
              <a:rPr lang="pl-PL" dirty="0"/>
              <a:t>Piąty poziom</a:t>
            </a:r>
          </a:p>
        </p:txBody>
      </p:sp>
      <p:sp>
        <p:nvSpPr>
          <p:cNvPr id="43" name="Symbol zastępczy tekstu 7">
            <a:extLst>
              <a:ext uri="{FF2B5EF4-FFF2-40B4-BE49-F238E27FC236}">
                <a16:creationId xmlns:a16="http://schemas.microsoft.com/office/drawing/2014/main" id="{0635D803-C9AE-7872-A02F-F9DF01BC3DC0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1166461" y="7296871"/>
            <a:ext cx="2528887" cy="80682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pl-PL" dirty="0"/>
              <a:t>Kliknij, aby edytować style wzorca tekstu</a:t>
            </a:r>
          </a:p>
          <a:p>
            <a:pPr lvl="1"/>
            <a:r>
              <a:rPr lang="pl-PL" dirty="0"/>
              <a:t>Drugi poziom</a:t>
            </a:r>
          </a:p>
          <a:p>
            <a:pPr lvl="2"/>
            <a:r>
              <a:rPr lang="pl-PL" dirty="0"/>
              <a:t>Trzeci poziom</a:t>
            </a:r>
          </a:p>
          <a:p>
            <a:pPr lvl="3"/>
            <a:r>
              <a:rPr lang="pl-PL" dirty="0"/>
              <a:t>Czwarty poziom</a:t>
            </a:r>
          </a:p>
          <a:p>
            <a:pPr lvl="4"/>
            <a:r>
              <a:rPr lang="pl-PL" dirty="0"/>
              <a:t>Piąty poziom</a:t>
            </a:r>
          </a:p>
        </p:txBody>
      </p:sp>
      <p:sp>
        <p:nvSpPr>
          <p:cNvPr id="44" name="Symbol zastępczy tekstu 7">
            <a:extLst>
              <a:ext uri="{FF2B5EF4-FFF2-40B4-BE49-F238E27FC236}">
                <a16:creationId xmlns:a16="http://schemas.microsoft.com/office/drawing/2014/main" id="{93D91542-F4BF-1A7A-B5E8-478EA44CE5DD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4440364" y="7296871"/>
            <a:ext cx="2528887" cy="80682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pl-PL" dirty="0"/>
              <a:t>Kliknij, aby edytować style wzorca tekstu</a:t>
            </a:r>
          </a:p>
          <a:p>
            <a:pPr lvl="1"/>
            <a:r>
              <a:rPr lang="pl-PL" dirty="0"/>
              <a:t>Drugi poziom</a:t>
            </a:r>
          </a:p>
          <a:p>
            <a:pPr lvl="2"/>
            <a:r>
              <a:rPr lang="pl-PL" dirty="0"/>
              <a:t>Trzeci poziom</a:t>
            </a:r>
          </a:p>
          <a:p>
            <a:pPr lvl="3"/>
            <a:r>
              <a:rPr lang="pl-PL" dirty="0"/>
              <a:t>Czwarty poziom</a:t>
            </a:r>
          </a:p>
          <a:p>
            <a:pPr lvl="4"/>
            <a:r>
              <a:rPr lang="pl-PL" dirty="0"/>
              <a:t>Piąty poziom</a:t>
            </a:r>
          </a:p>
        </p:txBody>
      </p:sp>
      <p:sp>
        <p:nvSpPr>
          <p:cNvPr id="45" name="Symbol zastępczy tekstu 7">
            <a:extLst>
              <a:ext uri="{FF2B5EF4-FFF2-40B4-BE49-F238E27FC236}">
                <a16:creationId xmlns:a16="http://schemas.microsoft.com/office/drawing/2014/main" id="{A0173F56-8F98-15A1-F1A6-1EB508BFC64F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7714267" y="7296871"/>
            <a:ext cx="2528887" cy="80682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pl-PL" dirty="0"/>
              <a:t>Kliknij, aby edytować style wzorca tekstu</a:t>
            </a:r>
          </a:p>
          <a:p>
            <a:pPr lvl="1"/>
            <a:r>
              <a:rPr lang="pl-PL" dirty="0"/>
              <a:t>Drugi poziom</a:t>
            </a:r>
          </a:p>
          <a:p>
            <a:pPr lvl="2"/>
            <a:r>
              <a:rPr lang="pl-PL" dirty="0"/>
              <a:t>Trzeci poziom</a:t>
            </a:r>
          </a:p>
          <a:p>
            <a:pPr lvl="3"/>
            <a:r>
              <a:rPr lang="pl-PL" dirty="0"/>
              <a:t>Czwarty poziom</a:t>
            </a:r>
          </a:p>
          <a:p>
            <a:pPr lvl="4"/>
            <a:r>
              <a:rPr lang="pl-PL" dirty="0"/>
              <a:t>Piąty poziom</a:t>
            </a:r>
          </a:p>
        </p:txBody>
      </p:sp>
      <p:sp>
        <p:nvSpPr>
          <p:cNvPr id="46" name="Symbol zastępczy tekstu 7">
            <a:extLst>
              <a:ext uri="{FF2B5EF4-FFF2-40B4-BE49-F238E27FC236}">
                <a16:creationId xmlns:a16="http://schemas.microsoft.com/office/drawing/2014/main" id="{7874B9F0-9CF6-B759-A1AD-A29811D9D223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10981013" y="7296871"/>
            <a:ext cx="2528887" cy="80682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pl-PL" dirty="0"/>
              <a:t>Kliknij, aby edytować style wzorca tekstu</a:t>
            </a:r>
          </a:p>
          <a:p>
            <a:pPr lvl="1"/>
            <a:r>
              <a:rPr lang="pl-PL" dirty="0"/>
              <a:t>Drugi poziom</a:t>
            </a:r>
          </a:p>
          <a:p>
            <a:pPr lvl="2"/>
            <a:r>
              <a:rPr lang="pl-PL" dirty="0"/>
              <a:t>Trzeci poziom</a:t>
            </a:r>
          </a:p>
          <a:p>
            <a:pPr lvl="3"/>
            <a:r>
              <a:rPr lang="pl-PL" dirty="0"/>
              <a:t>Czwarty poziom</a:t>
            </a:r>
          </a:p>
          <a:p>
            <a:pPr lvl="4"/>
            <a:r>
              <a:rPr lang="pl-PL" dirty="0"/>
              <a:t>Piąty poziom</a:t>
            </a:r>
          </a:p>
        </p:txBody>
      </p:sp>
    </p:spTree>
    <p:extLst>
      <p:ext uri="{BB962C8B-B14F-4D97-AF65-F5344CB8AC3E}">
        <p14:creationId xmlns:p14="http://schemas.microsoft.com/office/powerpoint/2010/main" val="1919091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3_Tytułowy Ligh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Grafika 9">
            <a:extLst>
              <a:ext uri="{FF2B5EF4-FFF2-40B4-BE49-F238E27FC236}">
                <a16:creationId xmlns:a16="http://schemas.microsoft.com/office/drawing/2014/main" id="{2CFBC171-7AEC-D8EB-C972-9E83F1E7FC36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0"/>
            <a:ext cx="12919664" cy="8108576"/>
          </a:xfrm>
          <a:prstGeom prst="rect">
            <a:avLst/>
          </a:prstGeom>
        </p:spPr>
      </p:pic>
      <p:sp>
        <p:nvSpPr>
          <p:cNvPr id="15" name="Podtytuł 2">
            <a:extLst>
              <a:ext uri="{FF2B5EF4-FFF2-40B4-BE49-F238E27FC236}">
                <a16:creationId xmlns:a16="http://schemas.microsoft.com/office/drawing/2014/main" id="{96FC62B5-01B1-EB2C-FD4F-BF0111D3A18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986835" y="3553787"/>
            <a:ext cx="5143718" cy="589754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None/>
              <a:defRPr sz="1800" b="1">
                <a:solidFill>
                  <a:srgbClr val="212E39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l-PL" dirty="0"/>
              <a:t>Kliknij, aby edytować styl wzorca podtytułu</a:t>
            </a:r>
          </a:p>
        </p:txBody>
      </p:sp>
      <p:sp>
        <p:nvSpPr>
          <p:cNvPr id="16" name="Tytuł 1">
            <a:extLst>
              <a:ext uri="{FF2B5EF4-FFF2-40B4-BE49-F238E27FC236}">
                <a16:creationId xmlns:a16="http://schemas.microsoft.com/office/drawing/2014/main" id="{B3723F48-9888-0F7E-BDD5-8E2FAABDD2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86835" y="1953492"/>
            <a:ext cx="7496953" cy="1366123"/>
          </a:xfrm>
        </p:spPr>
        <p:txBody>
          <a:bodyPr anchor="b"/>
          <a:lstStyle>
            <a:lvl1pPr algn="l">
              <a:defRPr sz="4000">
                <a:solidFill>
                  <a:srgbClr val="212E39"/>
                </a:solidFill>
              </a:defRPr>
            </a:lvl1pPr>
          </a:lstStyle>
          <a:p>
            <a:r>
              <a:rPr lang="pl-PL"/>
              <a:t>Kliknij, aby edytować styl</a:t>
            </a:r>
            <a:endParaRPr lang="pl-PL" dirty="0"/>
          </a:p>
        </p:txBody>
      </p:sp>
      <p:pic>
        <p:nvPicPr>
          <p:cNvPr id="2" name="Grafika 1">
            <a:extLst>
              <a:ext uri="{FF2B5EF4-FFF2-40B4-BE49-F238E27FC236}">
                <a16:creationId xmlns:a16="http://schemas.microsoft.com/office/drawing/2014/main" id="{DC789615-C7FC-A267-09AA-677F41081AEE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3249539" y="7869390"/>
            <a:ext cx="1714500" cy="466725"/>
          </a:xfrm>
          <a:prstGeom prst="rect">
            <a:avLst/>
          </a:prstGeom>
        </p:spPr>
      </p:pic>
      <p:grpSp>
        <p:nvGrpSpPr>
          <p:cNvPr id="93" name="Grupa 92">
            <a:extLst>
              <a:ext uri="{FF2B5EF4-FFF2-40B4-BE49-F238E27FC236}">
                <a16:creationId xmlns:a16="http://schemas.microsoft.com/office/drawing/2014/main" id="{BBE79A88-3A30-A14F-FCC6-F28602928C8B}"/>
              </a:ext>
            </a:extLst>
          </p:cNvPr>
          <p:cNvGrpSpPr/>
          <p:nvPr userDrawn="1"/>
        </p:nvGrpSpPr>
        <p:grpSpPr>
          <a:xfrm>
            <a:off x="678260" y="5805636"/>
            <a:ext cx="3471098" cy="2162686"/>
            <a:chOff x="10508060" y="3237248"/>
            <a:chExt cx="3471098" cy="2162686"/>
          </a:xfrm>
        </p:grpSpPr>
        <p:grpSp>
          <p:nvGrpSpPr>
            <p:cNvPr id="94" name="Grupa 93">
              <a:extLst>
                <a:ext uri="{FF2B5EF4-FFF2-40B4-BE49-F238E27FC236}">
                  <a16:creationId xmlns:a16="http://schemas.microsoft.com/office/drawing/2014/main" id="{C67F4D7D-90BC-B76F-BBEB-5D09313AAE80}"/>
                </a:ext>
              </a:extLst>
            </p:cNvPr>
            <p:cNvGrpSpPr/>
            <p:nvPr userDrawn="1"/>
          </p:nvGrpSpPr>
          <p:grpSpPr>
            <a:xfrm>
              <a:off x="12773793" y="3794044"/>
              <a:ext cx="1202476" cy="360000"/>
              <a:chOff x="3091552" y="5953173"/>
              <a:chExt cx="1202476" cy="360000"/>
            </a:xfrm>
          </p:grpSpPr>
          <p:grpSp>
            <p:nvGrpSpPr>
              <p:cNvPr id="127" name="Grupa 126">
                <a:extLst>
                  <a:ext uri="{FF2B5EF4-FFF2-40B4-BE49-F238E27FC236}">
                    <a16:creationId xmlns:a16="http://schemas.microsoft.com/office/drawing/2014/main" id="{52C27D09-8A49-04ED-BE47-27B8B7F4EFCC}"/>
                  </a:ext>
                </a:extLst>
              </p:cNvPr>
              <p:cNvGrpSpPr/>
              <p:nvPr userDrawn="1"/>
            </p:nvGrpSpPr>
            <p:grpSpPr>
              <a:xfrm>
                <a:off x="3091552" y="5953173"/>
                <a:ext cx="360000" cy="360000"/>
                <a:chOff x="4639524" y="7008624"/>
                <a:chExt cx="452049" cy="452049"/>
              </a:xfrm>
            </p:grpSpPr>
            <p:sp>
              <p:nvSpPr>
                <p:cNvPr id="129" name="Dowolny kształt: kształt 128">
                  <a:hlinkClick r:id="rId4"/>
                  <a:extLst>
                    <a:ext uri="{FF2B5EF4-FFF2-40B4-BE49-F238E27FC236}">
                      <a16:creationId xmlns:a16="http://schemas.microsoft.com/office/drawing/2014/main" id="{701E755F-17FA-8A12-1020-F244E909AFAC}"/>
                    </a:ext>
                  </a:extLst>
                </p:cNvPr>
                <p:cNvSpPr/>
                <p:nvPr/>
              </p:nvSpPr>
              <p:spPr>
                <a:xfrm>
                  <a:off x="4639524" y="7008624"/>
                  <a:ext cx="452049" cy="452049"/>
                </a:xfrm>
                <a:custGeom>
                  <a:avLst/>
                  <a:gdLst>
                    <a:gd name="connsiteX0" fmla="*/ 2844701 w 2844700"/>
                    <a:gd name="connsiteY0" fmla="*/ 1422351 h 2844701"/>
                    <a:gd name="connsiteX1" fmla="*/ 1422351 w 2844700"/>
                    <a:gd name="connsiteY1" fmla="*/ 2844701 h 2844701"/>
                    <a:gd name="connsiteX2" fmla="*/ 0 w 2844700"/>
                    <a:gd name="connsiteY2" fmla="*/ 1422351 h 2844701"/>
                    <a:gd name="connsiteX3" fmla="*/ 1422351 w 2844700"/>
                    <a:gd name="connsiteY3" fmla="*/ 0 h 2844701"/>
                    <a:gd name="connsiteX4" fmla="*/ 2844701 w 2844700"/>
                    <a:gd name="connsiteY4" fmla="*/ 1422351 h 284470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844700" h="2844701">
                      <a:moveTo>
                        <a:pt x="2844701" y="1422351"/>
                      </a:moveTo>
                      <a:cubicBezTo>
                        <a:pt x="2844701" y="2207893"/>
                        <a:pt x="2207893" y="2844701"/>
                        <a:pt x="1422351" y="2844701"/>
                      </a:cubicBezTo>
                      <a:cubicBezTo>
                        <a:pt x="636808" y="2844701"/>
                        <a:pt x="0" y="2207893"/>
                        <a:pt x="0" y="1422351"/>
                      </a:cubicBezTo>
                      <a:cubicBezTo>
                        <a:pt x="0" y="636808"/>
                        <a:pt x="636808" y="0"/>
                        <a:pt x="1422351" y="0"/>
                      </a:cubicBezTo>
                      <a:cubicBezTo>
                        <a:pt x="2207893" y="0"/>
                        <a:pt x="2844701" y="636808"/>
                        <a:pt x="2844701" y="1422351"/>
                      </a:cubicBezTo>
                      <a:close/>
                    </a:path>
                  </a:pathLst>
                </a:custGeom>
                <a:solidFill>
                  <a:srgbClr val="1D9BF0"/>
                </a:solidFill>
                <a:ln w="5923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l-PL" sz="3200" b="0"/>
                </a:p>
              </p:txBody>
            </p:sp>
            <p:sp>
              <p:nvSpPr>
                <p:cNvPr id="130" name="Dowolny kształt: kształt 129">
                  <a:hlinkClick r:id="rId4"/>
                  <a:extLst>
                    <a:ext uri="{FF2B5EF4-FFF2-40B4-BE49-F238E27FC236}">
                      <a16:creationId xmlns:a16="http://schemas.microsoft.com/office/drawing/2014/main" id="{7DE92FB9-C59C-E53A-AA73-3D25D6927828}"/>
                    </a:ext>
                  </a:extLst>
                </p:cNvPr>
                <p:cNvSpPr/>
                <p:nvPr/>
              </p:nvSpPr>
              <p:spPr>
                <a:xfrm>
                  <a:off x="4744948" y="7132890"/>
                  <a:ext cx="246497" cy="202923"/>
                </a:xfrm>
                <a:custGeom>
                  <a:avLst/>
                  <a:gdLst>
                    <a:gd name="connsiteX0" fmla="*/ 1544779 w 1551179"/>
                    <a:gd name="connsiteY0" fmla="*/ 153020 h 1276978"/>
                    <a:gd name="connsiteX1" fmla="*/ 1387906 w 1551179"/>
                    <a:gd name="connsiteY1" fmla="*/ 197764 h 1276978"/>
                    <a:gd name="connsiteX2" fmla="*/ 1465068 w 1551179"/>
                    <a:gd name="connsiteY2" fmla="*/ 129373 h 1276978"/>
                    <a:gd name="connsiteX3" fmla="*/ 1517161 w 1551179"/>
                    <a:gd name="connsiteY3" fmla="*/ 34431 h 1276978"/>
                    <a:gd name="connsiteX4" fmla="*/ 1516806 w 1551179"/>
                    <a:gd name="connsiteY4" fmla="*/ 26253 h 1276978"/>
                    <a:gd name="connsiteX5" fmla="*/ 1508509 w 1551179"/>
                    <a:gd name="connsiteY5" fmla="*/ 26964 h 1276978"/>
                    <a:gd name="connsiteX6" fmla="*/ 1322477 w 1551179"/>
                    <a:gd name="connsiteY6" fmla="*/ 98141 h 1276978"/>
                    <a:gd name="connsiteX7" fmla="*/ 1309677 w 1551179"/>
                    <a:gd name="connsiteY7" fmla="*/ 94763 h 1276978"/>
                    <a:gd name="connsiteX8" fmla="*/ 1293437 w 1551179"/>
                    <a:gd name="connsiteY8" fmla="*/ 78168 h 1276978"/>
                    <a:gd name="connsiteX9" fmla="*/ 1203296 w 1551179"/>
                    <a:gd name="connsiteY9" fmla="*/ 22934 h 1276978"/>
                    <a:gd name="connsiteX10" fmla="*/ 1065092 w 1551179"/>
                    <a:gd name="connsiteY10" fmla="*/ 650 h 1276978"/>
                    <a:gd name="connsiteX11" fmla="*/ 933998 w 1551179"/>
                    <a:gd name="connsiteY11" fmla="*/ 37691 h 1276978"/>
                    <a:gd name="connsiteX12" fmla="*/ 828270 w 1551179"/>
                    <a:gd name="connsiteY12" fmla="*/ 124099 h 1276978"/>
                    <a:gd name="connsiteX13" fmla="*/ 765094 w 1551179"/>
                    <a:gd name="connsiteY13" fmla="*/ 250629 h 1276978"/>
                    <a:gd name="connsiteX14" fmla="*/ 761775 w 1551179"/>
                    <a:gd name="connsiteY14" fmla="*/ 384211 h 1276978"/>
                    <a:gd name="connsiteX15" fmla="*/ 755375 w 1551179"/>
                    <a:gd name="connsiteY15" fmla="*/ 391678 h 1276978"/>
                    <a:gd name="connsiteX16" fmla="*/ 116265 w 1551179"/>
                    <a:gd name="connsiteY16" fmla="*/ 66375 h 1276978"/>
                    <a:gd name="connsiteX17" fmla="*/ 98663 w 1551179"/>
                    <a:gd name="connsiteY17" fmla="*/ 67027 h 1276978"/>
                    <a:gd name="connsiteX18" fmla="*/ 153898 w 1551179"/>
                    <a:gd name="connsiteY18" fmla="*/ 449995 h 1276978"/>
                    <a:gd name="connsiteX19" fmla="*/ 193191 w 1551179"/>
                    <a:gd name="connsiteY19" fmla="*/ 484546 h 1276978"/>
                    <a:gd name="connsiteX20" fmla="*/ 69861 w 1551179"/>
                    <a:gd name="connsiteY20" fmla="*/ 449995 h 1276978"/>
                    <a:gd name="connsiteX21" fmla="*/ 58008 w 1551179"/>
                    <a:gd name="connsiteY21" fmla="*/ 456454 h 1276978"/>
                    <a:gd name="connsiteX22" fmla="*/ 60023 w 1551179"/>
                    <a:gd name="connsiteY22" fmla="*/ 493080 h 1276978"/>
                    <a:gd name="connsiteX23" fmla="*/ 261997 w 1551179"/>
                    <a:gd name="connsiteY23" fmla="*/ 754318 h 1276978"/>
                    <a:gd name="connsiteX24" fmla="*/ 303007 w 1551179"/>
                    <a:gd name="connsiteY24" fmla="*/ 766823 h 1276978"/>
                    <a:gd name="connsiteX25" fmla="*/ 182049 w 1551179"/>
                    <a:gd name="connsiteY25" fmla="*/ 770557 h 1276978"/>
                    <a:gd name="connsiteX26" fmla="*/ 173219 w 1551179"/>
                    <a:gd name="connsiteY26" fmla="*/ 781758 h 1276978"/>
                    <a:gd name="connsiteX27" fmla="*/ 427345 w 1551179"/>
                    <a:gd name="connsiteY27" fmla="*/ 994577 h 1276978"/>
                    <a:gd name="connsiteX28" fmla="*/ 461956 w 1551179"/>
                    <a:gd name="connsiteY28" fmla="*/ 999318 h 1276978"/>
                    <a:gd name="connsiteX29" fmla="*/ 459881 w 1551179"/>
                    <a:gd name="connsiteY29" fmla="*/ 1001393 h 1276978"/>
                    <a:gd name="connsiteX30" fmla="*/ 286295 w 1551179"/>
                    <a:gd name="connsiteY30" fmla="*/ 1093371 h 1276978"/>
                    <a:gd name="connsiteX31" fmla="*/ 22686 w 1551179"/>
                    <a:gd name="connsiteY31" fmla="*/ 1127093 h 1276978"/>
                    <a:gd name="connsiteX32" fmla="*/ 1706 w 1551179"/>
                    <a:gd name="connsiteY32" fmla="*/ 1127093 h 1276978"/>
                    <a:gd name="connsiteX33" fmla="*/ 5737 w 1551179"/>
                    <a:gd name="connsiteY33" fmla="*/ 1136575 h 1276978"/>
                    <a:gd name="connsiteX34" fmla="*/ 60616 w 1551179"/>
                    <a:gd name="connsiteY34" fmla="*/ 1169111 h 1276978"/>
                    <a:gd name="connsiteX35" fmla="*/ 236809 w 1551179"/>
                    <a:gd name="connsiteY35" fmla="*/ 1239636 h 1276978"/>
                    <a:gd name="connsiteX36" fmla="*/ 1147943 w 1551179"/>
                    <a:gd name="connsiteY36" fmla="*/ 1026580 h 1276978"/>
                    <a:gd name="connsiteX37" fmla="*/ 1400114 w 1551179"/>
                    <a:gd name="connsiteY37" fmla="*/ 329036 h 1276978"/>
                    <a:gd name="connsiteX38" fmla="*/ 1419020 w 1551179"/>
                    <a:gd name="connsiteY38" fmla="*/ 308174 h 1276978"/>
                    <a:gd name="connsiteX39" fmla="*/ 1543001 w 1551179"/>
                    <a:gd name="connsiteY39" fmla="*/ 179215 h 1276978"/>
                    <a:gd name="connsiteX40" fmla="*/ 1551180 w 1551179"/>
                    <a:gd name="connsiteY40" fmla="*/ 154501 h 1276978"/>
                    <a:gd name="connsiteX41" fmla="*/ 1551180 w 1551179"/>
                    <a:gd name="connsiteY41" fmla="*/ 153138 h 1276978"/>
                    <a:gd name="connsiteX42" fmla="*/ 1544838 w 1551179"/>
                    <a:gd name="connsiteY42" fmla="*/ 153138 h 127697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</a:cxnLst>
                  <a:rect l="l" t="t" r="r" b="b"/>
                  <a:pathLst>
                    <a:path w="1551179" h="1276978">
                      <a:moveTo>
                        <a:pt x="1544779" y="153020"/>
                      </a:moveTo>
                      <a:cubicBezTo>
                        <a:pt x="1495530" y="175303"/>
                        <a:pt x="1441066" y="188815"/>
                        <a:pt x="1387906" y="197764"/>
                      </a:cubicBezTo>
                      <a:cubicBezTo>
                        <a:pt x="1413152" y="193497"/>
                        <a:pt x="1450193" y="147864"/>
                        <a:pt x="1465068" y="129373"/>
                      </a:cubicBezTo>
                      <a:cubicBezTo>
                        <a:pt x="1487766" y="101222"/>
                        <a:pt x="1506553" y="69101"/>
                        <a:pt x="1517161" y="34431"/>
                      </a:cubicBezTo>
                      <a:cubicBezTo>
                        <a:pt x="1518525" y="31705"/>
                        <a:pt x="1519532" y="28327"/>
                        <a:pt x="1516806" y="26253"/>
                      </a:cubicBezTo>
                      <a:cubicBezTo>
                        <a:pt x="1513369" y="24890"/>
                        <a:pt x="1511176" y="25601"/>
                        <a:pt x="1508509" y="26964"/>
                      </a:cubicBezTo>
                      <a:cubicBezTo>
                        <a:pt x="1449185" y="58730"/>
                        <a:pt x="1387787" y="81784"/>
                        <a:pt x="1322477" y="98141"/>
                      </a:cubicBezTo>
                      <a:cubicBezTo>
                        <a:pt x="1317085" y="99504"/>
                        <a:pt x="1313054" y="98141"/>
                        <a:pt x="1309677" y="94763"/>
                      </a:cubicBezTo>
                      <a:cubicBezTo>
                        <a:pt x="1304283" y="88658"/>
                        <a:pt x="1299187" y="82910"/>
                        <a:pt x="1293437" y="78168"/>
                      </a:cubicBezTo>
                      <a:cubicBezTo>
                        <a:pt x="1265999" y="54818"/>
                        <a:pt x="1236544" y="36505"/>
                        <a:pt x="1203296" y="22934"/>
                      </a:cubicBezTo>
                      <a:cubicBezTo>
                        <a:pt x="1159678" y="5155"/>
                        <a:pt x="1112029" y="-2372"/>
                        <a:pt x="1065092" y="650"/>
                      </a:cubicBezTo>
                      <a:cubicBezTo>
                        <a:pt x="1019398" y="3614"/>
                        <a:pt x="974535" y="16474"/>
                        <a:pt x="933998" y="37691"/>
                      </a:cubicBezTo>
                      <a:cubicBezTo>
                        <a:pt x="893343" y="58907"/>
                        <a:pt x="857131" y="88481"/>
                        <a:pt x="828270" y="124099"/>
                      </a:cubicBezTo>
                      <a:cubicBezTo>
                        <a:pt x="798401" y="160961"/>
                        <a:pt x="776354" y="204461"/>
                        <a:pt x="765094" y="250629"/>
                      </a:cubicBezTo>
                      <a:cubicBezTo>
                        <a:pt x="754189" y="295136"/>
                        <a:pt x="755137" y="339170"/>
                        <a:pt x="761775" y="384211"/>
                      </a:cubicBezTo>
                      <a:cubicBezTo>
                        <a:pt x="762783" y="391678"/>
                        <a:pt x="762131" y="392686"/>
                        <a:pt x="755375" y="391678"/>
                      </a:cubicBezTo>
                      <a:cubicBezTo>
                        <a:pt x="499885" y="353630"/>
                        <a:pt x="288133" y="262244"/>
                        <a:pt x="116265" y="66375"/>
                      </a:cubicBezTo>
                      <a:cubicBezTo>
                        <a:pt x="108798" y="57841"/>
                        <a:pt x="104768" y="57841"/>
                        <a:pt x="98663" y="67027"/>
                      </a:cubicBezTo>
                      <a:cubicBezTo>
                        <a:pt x="23457" y="179807"/>
                        <a:pt x="59964" y="360920"/>
                        <a:pt x="153898" y="449995"/>
                      </a:cubicBezTo>
                      <a:cubicBezTo>
                        <a:pt x="166403" y="461848"/>
                        <a:pt x="179322" y="473760"/>
                        <a:pt x="193191" y="484546"/>
                      </a:cubicBezTo>
                      <a:cubicBezTo>
                        <a:pt x="188153" y="485613"/>
                        <a:pt x="125570" y="478797"/>
                        <a:pt x="69861" y="449995"/>
                      </a:cubicBezTo>
                      <a:cubicBezTo>
                        <a:pt x="62393" y="445253"/>
                        <a:pt x="58660" y="447980"/>
                        <a:pt x="58008" y="456454"/>
                      </a:cubicBezTo>
                      <a:cubicBezTo>
                        <a:pt x="57297" y="468663"/>
                        <a:pt x="58364" y="479864"/>
                        <a:pt x="60023" y="493080"/>
                      </a:cubicBezTo>
                      <a:cubicBezTo>
                        <a:pt x="74484" y="607342"/>
                        <a:pt x="153602" y="713070"/>
                        <a:pt x="261997" y="754318"/>
                      </a:cubicBezTo>
                      <a:cubicBezTo>
                        <a:pt x="274857" y="759712"/>
                        <a:pt x="289080" y="764512"/>
                        <a:pt x="303007" y="766823"/>
                      </a:cubicBezTo>
                      <a:cubicBezTo>
                        <a:pt x="278295" y="772216"/>
                        <a:pt x="252870" y="776128"/>
                        <a:pt x="182049" y="770557"/>
                      </a:cubicBezTo>
                      <a:cubicBezTo>
                        <a:pt x="173219" y="768897"/>
                        <a:pt x="169840" y="773283"/>
                        <a:pt x="173219" y="781758"/>
                      </a:cubicBezTo>
                      <a:cubicBezTo>
                        <a:pt x="226438" y="926838"/>
                        <a:pt x="341352" y="969982"/>
                        <a:pt x="427345" y="994577"/>
                      </a:cubicBezTo>
                      <a:cubicBezTo>
                        <a:pt x="438842" y="996592"/>
                        <a:pt x="450398" y="996592"/>
                        <a:pt x="461956" y="999318"/>
                      </a:cubicBezTo>
                      <a:cubicBezTo>
                        <a:pt x="461244" y="1000385"/>
                        <a:pt x="460593" y="1000385"/>
                        <a:pt x="459881" y="1001393"/>
                      </a:cubicBezTo>
                      <a:cubicBezTo>
                        <a:pt x="431315" y="1044893"/>
                        <a:pt x="332403" y="1077311"/>
                        <a:pt x="286295" y="1093371"/>
                      </a:cubicBezTo>
                      <a:cubicBezTo>
                        <a:pt x="202495" y="1122648"/>
                        <a:pt x="111227" y="1135805"/>
                        <a:pt x="22686" y="1127093"/>
                      </a:cubicBezTo>
                      <a:cubicBezTo>
                        <a:pt x="8522" y="1125018"/>
                        <a:pt x="5559" y="1125196"/>
                        <a:pt x="1706" y="1127093"/>
                      </a:cubicBezTo>
                      <a:cubicBezTo>
                        <a:pt x="-2205" y="1129523"/>
                        <a:pt x="1233" y="1132901"/>
                        <a:pt x="5737" y="1136575"/>
                      </a:cubicBezTo>
                      <a:cubicBezTo>
                        <a:pt x="23693" y="1148428"/>
                        <a:pt x="42007" y="1158977"/>
                        <a:pt x="60616" y="1169111"/>
                      </a:cubicBezTo>
                      <a:cubicBezTo>
                        <a:pt x="116858" y="1198921"/>
                        <a:pt x="175530" y="1222687"/>
                        <a:pt x="236809" y="1239636"/>
                      </a:cubicBezTo>
                      <a:cubicBezTo>
                        <a:pt x="553460" y="1327111"/>
                        <a:pt x="910174" y="1262809"/>
                        <a:pt x="1147943" y="1026580"/>
                      </a:cubicBezTo>
                      <a:cubicBezTo>
                        <a:pt x="1334686" y="841082"/>
                        <a:pt x="1400114" y="585236"/>
                        <a:pt x="1400114" y="329036"/>
                      </a:cubicBezTo>
                      <a:cubicBezTo>
                        <a:pt x="1400114" y="319020"/>
                        <a:pt x="1411967" y="313449"/>
                        <a:pt x="1419020" y="308174"/>
                      </a:cubicBezTo>
                      <a:cubicBezTo>
                        <a:pt x="1467616" y="271667"/>
                        <a:pt x="1506790" y="227989"/>
                        <a:pt x="1543001" y="179215"/>
                      </a:cubicBezTo>
                      <a:cubicBezTo>
                        <a:pt x="1551121" y="168251"/>
                        <a:pt x="1551180" y="158531"/>
                        <a:pt x="1551180" y="154501"/>
                      </a:cubicBezTo>
                      <a:lnTo>
                        <a:pt x="1551180" y="153138"/>
                      </a:lnTo>
                      <a:cubicBezTo>
                        <a:pt x="1551180" y="149049"/>
                        <a:pt x="1551121" y="150293"/>
                        <a:pt x="1544838" y="153138"/>
                      </a:cubicBezTo>
                      <a:close/>
                    </a:path>
                  </a:pathLst>
                </a:custGeom>
                <a:solidFill>
                  <a:srgbClr val="212E3B"/>
                </a:solidFill>
                <a:ln w="5923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l-PL" sz="3200" b="0"/>
                </a:p>
              </p:txBody>
            </p:sp>
          </p:grpSp>
          <p:sp>
            <p:nvSpPr>
              <p:cNvPr id="128" name="Podtytuł 2">
                <a:extLst>
                  <a:ext uri="{FF2B5EF4-FFF2-40B4-BE49-F238E27FC236}">
                    <a16:creationId xmlns:a16="http://schemas.microsoft.com/office/drawing/2014/main" id="{91BF3C64-3725-672D-8805-1E23881AC7F0}"/>
                  </a:ext>
                </a:extLst>
              </p:cNvPr>
              <p:cNvSpPr txBox="1">
                <a:spLocks/>
              </p:cNvSpPr>
              <p:nvPr userDrawn="1"/>
            </p:nvSpPr>
            <p:spPr>
              <a:xfrm>
                <a:off x="3529524" y="5953173"/>
                <a:ext cx="764504" cy="360000"/>
              </a:xfrm>
              <a:prstGeom prst="rect">
                <a:avLst/>
              </a:prstGeom>
            </p:spPr>
            <p:txBody>
              <a:bodyPr vert="horz" lIns="0" tIns="0" rIns="0" bIns="0" rtlCol="0" anchor="ctr">
                <a:noAutofit/>
              </a:bodyPr>
              <a:lstStyle>
                <a:lvl1pPr marL="0" indent="0" algn="l" defTabSz="914400" rtl="0" eaLnBrk="1" latinLnBrk="0" hangingPunct="1">
                  <a:lnSpc>
                    <a:spcPct val="100000"/>
                  </a:lnSpc>
                  <a:spcBef>
                    <a:spcPts val="1000"/>
                  </a:spcBef>
                  <a:spcAft>
                    <a:spcPts val="600"/>
                  </a:spcAft>
                  <a:buFont typeface="Century Gothic" panose="020B0502020202020204" pitchFamily="34" charset="0"/>
                  <a:buNone/>
                  <a:defRPr sz="1600" kern="1200">
                    <a:solidFill>
                      <a:schemeClr val="accen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ctr" defTabSz="914400" rtl="0" eaLnBrk="1" latinLnBrk="0" hangingPunct="1">
                  <a:lnSpc>
                    <a:spcPct val="100000"/>
                  </a:lnSpc>
                  <a:spcBef>
                    <a:spcPts val="500"/>
                  </a:spcBef>
                  <a:spcAft>
                    <a:spcPts val="600"/>
                  </a:spcAft>
                  <a:buClr>
                    <a:schemeClr val="accent1"/>
                  </a:buClr>
                  <a:buFont typeface="+mj-lt"/>
                  <a:buNone/>
                  <a:defRPr sz="2000" b="0" kern="1200">
                    <a:solidFill>
                      <a:schemeClr val="accen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ctr" defTabSz="914400" rtl="0" eaLnBrk="1" latinLnBrk="0" hangingPunct="1">
                  <a:lnSpc>
                    <a:spcPct val="100000"/>
                  </a:lnSpc>
                  <a:spcBef>
                    <a:spcPts val="500"/>
                  </a:spcBef>
                  <a:spcAft>
                    <a:spcPts val="600"/>
                  </a:spcAft>
                  <a:buFont typeface="+mj-lt"/>
                  <a:buNone/>
                  <a:defRPr sz="1800" b="0" kern="1200">
                    <a:solidFill>
                      <a:schemeClr val="accen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ctr" defTabSz="914400" rtl="0" eaLnBrk="1" latinLnBrk="0" hangingPunct="1">
                  <a:lnSpc>
                    <a:spcPct val="100000"/>
                  </a:lnSpc>
                  <a:spcBef>
                    <a:spcPts val="500"/>
                  </a:spcBef>
                  <a:spcAft>
                    <a:spcPts val="600"/>
                  </a:spcAft>
                  <a:buFont typeface="Wingdings" panose="05000000000000000000" pitchFamily="2" charset="2"/>
                  <a:buNone/>
                  <a:defRPr sz="1600" kern="1200">
                    <a:solidFill>
                      <a:schemeClr val="accen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ctr" defTabSz="914400" rtl="0" eaLnBrk="1" latinLnBrk="0" hangingPunct="1">
                  <a:lnSpc>
                    <a:spcPct val="100000"/>
                  </a:lnSpc>
                  <a:spcBef>
                    <a:spcPts val="500"/>
                  </a:spcBef>
                  <a:spcAft>
                    <a:spcPts val="600"/>
                  </a:spcAft>
                  <a:buFont typeface="Wingdings" panose="05000000000000000000" pitchFamily="2" charset="2"/>
                  <a:buNone/>
                  <a:defRPr lang="pl-PL" sz="1600" kern="1200">
                    <a:solidFill>
                      <a:schemeClr val="accen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pl-PL" sz="1200" b="0" u="sng" dirty="0">
                    <a:solidFill>
                      <a:srgbClr val="162B38"/>
                    </a:solidFill>
                  </a:rPr>
                  <a:t>/</a:t>
                </a:r>
                <a:r>
                  <a:rPr lang="pl-PL" sz="1200" b="0" u="sng" dirty="0" err="1">
                    <a:solidFill>
                      <a:srgbClr val="162B38"/>
                    </a:solidFill>
                    <a:hlinkClick r:id="rId4">
                      <a:extLst>
                        <a:ext uri="{A12FA001-AC4F-418D-AE19-62706E023703}">
                          <ahyp:hlinkClr xmlns:ahyp="http://schemas.microsoft.com/office/drawing/2018/hyperlinkcolor" val="tx"/>
                        </a:ext>
                      </a:extLst>
                    </a:hlinkClick>
                  </a:rPr>
                  <a:t>NASK_pl</a:t>
                </a:r>
                <a:endParaRPr lang="pl-PL" sz="1200" b="0" u="sng" dirty="0">
                  <a:solidFill>
                    <a:srgbClr val="162B38"/>
                  </a:solidFill>
                </a:endParaRPr>
              </a:p>
            </p:txBody>
          </p:sp>
        </p:grpSp>
        <p:grpSp>
          <p:nvGrpSpPr>
            <p:cNvPr id="95" name="Grupa 94">
              <a:extLst>
                <a:ext uri="{FF2B5EF4-FFF2-40B4-BE49-F238E27FC236}">
                  <a16:creationId xmlns:a16="http://schemas.microsoft.com/office/drawing/2014/main" id="{DC7CE9BE-8A58-9BCB-746D-BFEAC31EDC6B}"/>
                </a:ext>
              </a:extLst>
            </p:cNvPr>
            <p:cNvGrpSpPr/>
            <p:nvPr userDrawn="1"/>
          </p:nvGrpSpPr>
          <p:grpSpPr>
            <a:xfrm>
              <a:off x="10508060" y="5035720"/>
              <a:ext cx="1206567" cy="364214"/>
              <a:chOff x="825819" y="7194849"/>
              <a:chExt cx="1206567" cy="364214"/>
            </a:xfrm>
          </p:grpSpPr>
          <p:grpSp>
            <p:nvGrpSpPr>
              <p:cNvPr id="123" name="Grupa 122">
                <a:extLst>
                  <a:ext uri="{FF2B5EF4-FFF2-40B4-BE49-F238E27FC236}">
                    <a16:creationId xmlns:a16="http://schemas.microsoft.com/office/drawing/2014/main" id="{EDB26939-4BD2-4084-31AD-729EC37239C8}"/>
                  </a:ext>
                </a:extLst>
              </p:cNvPr>
              <p:cNvGrpSpPr/>
              <p:nvPr userDrawn="1"/>
            </p:nvGrpSpPr>
            <p:grpSpPr>
              <a:xfrm>
                <a:off x="825819" y="7199063"/>
                <a:ext cx="360000" cy="360000"/>
                <a:chOff x="829290" y="7442474"/>
                <a:chExt cx="360000" cy="360000"/>
              </a:xfrm>
            </p:grpSpPr>
            <p:sp>
              <p:nvSpPr>
                <p:cNvPr id="125" name="Dowolny kształt: kształt 124">
                  <a:hlinkClick r:id="rId5"/>
                  <a:extLst>
                    <a:ext uri="{FF2B5EF4-FFF2-40B4-BE49-F238E27FC236}">
                      <a16:creationId xmlns:a16="http://schemas.microsoft.com/office/drawing/2014/main" id="{15C3A20B-1AD9-DE96-94BC-A93EEB6233F4}"/>
                    </a:ext>
                  </a:extLst>
                </p:cNvPr>
                <p:cNvSpPr/>
                <p:nvPr/>
              </p:nvSpPr>
              <p:spPr>
                <a:xfrm>
                  <a:off x="829290" y="7442474"/>
                  <a:ext cx="360000" cy="360000"/>
                </a:xfrm>
                <a:custGeom>
                  <a:avLst/>
                  <a:gdLst>
                    <a:gd name="connsiteX0" fmla="*/ 2844701 w 2844700"/>
                    <a:gd name="connsiteY0" fmla="*/ 1422351 h 2844701"/>
                    <a:gd name="connsiteX1" fmla="*/ 1422351 w 2844700"/>
                    <a:gd name="connsiteY1" fmla="*/ 2844701 h 2844701"/>
                    <a:gd name="connsiteX2" fmla="*/ 0 w 2844700"/>
                    <a:gd name="connsiteY2" fmla="*/ 1422351 h 2844701"/>
                    <a:gd name="connsiteX3" fmla="*/ 1422351 w 2844700"/>
                    <a:gd name="connsiteY3" fmla="*/ 0 h 2844701"/>
                    <a:gd name="connsiteX4" fmla="*/ 2844701 w 2844700"/>
                    <a:gd name="connsiteY4" fmla="*/ 1422351 h 284470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844700" h="2844701">
                      <a:moveTo>
                        <a:pt x="2844701" y="1422351"/>
                      </a:moveTo>
                      <a:cubicBezTo>
                        <a:pt x="2844701" y="2207893"/>
                        <a:pt x="2207893" y="2844701"/>
                        <a:pt x="1422351" y="2844701"/>
                      </a:cubicBezTo>
                      <a:cubicBezTo>
                        <a:pt x="636808" y="2844701"/>
                        <a:pt x="0" y="2207893"/>
                        <a:pt x="0" y="1422351"/>
                      </a:cubicBezTo>
                      <a:cubicBezTo>
                        <a:pt x="0" y="636808"/>
                        <a:pt x="636808" y="0"/>
                        <a:pt x="1422351" y="0"/>
                      </a:cubicBezTo>
                      <a:cubicBezTo>
                        <a:pt x="2207893" y="0"/>
                        <a:pt x="2844701" y="636808"/>
                        <a:pt x="2844701" y="1422351"/>
                      </a:cubicBezTo>
                      <a:close/>
                    </a:path>
                  </a:pathLst>
                </a:custGeom>
                <a:solidFill>
                  <a:srgbClr val="FE0000"/>
                </a:solidFill>
                <a:ln w="5923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l-PL" sz="3200" b="0"/>
                </a:p>
              </p:txBody>
            </p:sp>
            <p:sp>
              <p:nvSpPr>
                <p:cNvPr id="126" name="Dowolny kształt: kształt 125">
                  <a:hlinkClick r:id="rId5"/>
                  <a:extLst>
                    <a:ext uri="{FF2B5EF4-FFF2-40B4-BE49-F238E27FC236}">
                      <a16:creationId xmlns:a16="http://schemas.microsoft.com/office/drawing/2014/main" id="{E617EF4D-5B7A-71BD-AA97-7FB753F5B4EC}"/>
                    </a:ext>
                  </a:extLst>
                </p:cNvPr>
                <p:cNvSpPr/>
                <p:nvPr/>
              </p:nvSpPr>
              <p:spPr>
                <a:xfrm>
                  <a:off x="887015" y="7536882"/>
                  <a:ext cx="244550" cy="171185"/>
                </a:xfrm>
                <a:custGeom>
                  <a:avLst/>
                  <a:gdLst>
                    <a:gd name="connsiteX0" fmla="*/ 1556466 w 1556466"/>
                    <a:gd name="connsiteY0" fmla="*/ 341542 h 1089520"/>
                    <a:gd name="connsiteX1" fmla="*/ 1214924 w 1556466"/>
                    <a:gd name="connsiteY1" fmla="*/ 0 h 1089520"/>
                    <a:gd name="connsiteX2" fmla="*/ 341542 w 1556466"/>
                    <a:gd name="connsiteY2" fmla="*/ 0 h 1089520"/>
                    <a:gd name="connsiteX3" fmla="*/ 0 w 1556466"/>
                    <a:gd name="connsiteY3" fmla="*/ 341542 h 1089520"/>
                    <a:gd name="connsiteX4" fmla="*/ 0 w 1556466"/>
                    <a:gd name="connsiteY4" fmla="*/ 747979 h 1089520"/>
                    <a:gd name="connsiteX5" fmla="*/ 341542 w 1556466"/>
                    <a:gd name="connsiteY5" fmla="*/ 1089521 h 1089520"/>
                    <a:gd name="connsiteX6" fmla="*/ 1214924 w 1556466"/>
                    <a:gd name="connsiteY6" fmla="*/ 1089521 h 1089520"/>
                    <a:gd name="connsiteX7" fmla="*/ 1556466 w 1556466"/>
                    <a:gd name="connsiteY7" fmla="*/ 747979 h 1089520"/>
                    <a:gd name="connsiteX8" fmla="*/ 1556466 w 1556466"/>
                    <a:gd name="connsiteY8" fmla="*/ 341542 h 1089520"/>
                    <a:gd name="connsiteX9" fmla="*/ 1042820 w 1556466"/>
                    <a:gd name="connsiteY9" fmla="*/ 575222 h 1089520"/>
                    <a:gd name="connsiteX10" fmla="*/ 651200 w 1556466"/>
                    <a:gd name="connsiteY10" fmla="*/ 768958 h 1089520"/>
                    <a:gd name="connsiteX11" fmla="*/ 583697 w 1556466"/>
                    <a:gd name="connsiteY11" fmla="*/ 748690 h 1089520"/>
                    <a:gd name="connsiteX12" fmla="*/ 583697 w 1556466"/>
                    <a:gd name="connsiteY12" fmla="*/ 350965 h 1089520"/>
                    <a:gd name="connsiteX13" fmla="*/ 651673 w 1556466"/>
                    <a:gd name="connsiteY13" fmla="*/ 330934 h 1089520"/>
                    <a:gd name="connsiteX14" fmla="*/ 1026581 w 1556466"/>
                    <a:gd name="connsiteY14" fmla="*/ 534922 h 1089520"/>
                    <a:gd name="connsiteX15" fmla="*/ 1042879 w 1556466"/>
                    <a:gd name="connsiteY15" fmla="*/ 575222 h 10895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1556466" h="1089520">
                      <a:moveTo>
                        <a:pt x="1556466" y="341542"/>
                      </a:moveTo>
                      <a:cubicBezTo>
                        <a:pt x="1556466" y="152903"/>
                        <a:pt x="1403563" y="0"/>
                        <a:pt x="1214924" y="0"/>
                      </a:cubicBezTo>
                      <a:lnTo>
                        <a:pt x="341542" y="0"/>
                      </a:lnTo>
                      <a:cubicBezTo>
                        <a:pt x="152903" y="0"/>
                        <a:pt x="0" y="152903"/>
                        <a:pt x="0" y="341542"/>
                      </a:cubicBezTo>
                      <a:lnTo>
                        <a:pt x="0" y="747979"/>
                      </a:lnTo>
                      <a:cubicBezTo>
                        <a:pt x="0" y="936618"/>
                        <a:pt x="152903" y="1089521"/>
                        <a:pt x="341542" y="1089521"/>
                      </a:cubicBezTo>
                      <a:lnTo>
                        <a:pt x="1214924" y="1089521"/>
                      </a:lnTo>
                      <a:cubicBezTo>
                        <a:pt x="1403563" y="1089521"/>
                        <a:pt x="1556466" y="936618"/>
                        <a:pt x="1556466" y="747979"/>
                      </a:cubicBezTo>
                      <a:lnTo>
                        <a:pt x="1556466" y="341542"/>
                      </a:lnTo>
                      <a:close/>
                      <a:moveTo>
                        <a:pt x="1042820" y="575222"/>
                      </a:moveTo>
                      <a:lnTo>
                        <a:pt x="651200" y="768958"/>
                      </a:lnTo>
                      <a:cubicBezTo>
                        <a:pt x="635850" y="777255"/>
                        <a:pt x="583697" y="766173"/>
                        <a:pt x="583697" y="748690"/>
                      </a:cubicBezTo>
                      <a:lnTo>
                        <a:pt x="583697" y="350965"/>
                      </a:lnTo>
                      <a:cubicBezTo>
                        <a:pt x="583697" y="333304"/>
                        <a:pt x="636324" y="322162"/>
                        <a:pt x="651673" y="330934"/>
                      </a:cubicBezTo>
                      <a:lnTo>
                        <a:pt x="1026581" y="534922"/>
                      </a:lnTo>
                      <a:cubicBezTo>
                        <a:pt x="1042287" y="543871"/>
                        <a:pt x="1058822" y="566629"/>
                        <a:pt x="1042879" y="575222"/>
                      </a:cubicBezTo>
                      <a:close/>
                    </a:path>
                  </a:pathLst>
                </a:custGeom>
                <a:solidFill>
                  <a:srgbClr val="212E3B"/>
                </a:solidFill>
                <a:ln w="5923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l-PL" sz="3200" b="0"/>
                </a:p>
              </p:txBody>
            </p:sp>
          </p:grpSp>
          <p:sp>
            <p:nvSpPr>
              <p:cNvPr id="124" name="Podtytuł 2">
                <a:extLst>
                  <a:ext uri="{FF2B5EF4-FFF2-40B4-BE49-F238E27FC236}">
                    <a16:creationId xmlns:a16="http://schemas.microsoft.com/office/drawing/2014/main" id="{E93E5DA0-4867-CB03-E663-955AA46C31A1}"/>
                  </a:ext>
                </a:extLst>
              </p:cNvPr>
              <p:cNvSpPr txBox="1">
                <a:spLocks/>
              </p:cNvSpPr>
              <p:nvPr userDrawn="1"/>
            </p:nvSpPr>
            <p:spPr>
              <a:xfrm>
                <a:off x="1267882" y="7194849"/>
                <a:ext cx="764504" cy="360000"/>
              </a:xfrm>
              <a:prstGeom prst="rect">
                <a:avLst/>
              </a:prstGeom>
            </p:spPr>
            <p:txBody>
              <a:bodyPr vert="horz" lIns="0" tIns="0" rIns="0" bIns="0" rtlCol="0" anchor="ctr">
                <a:noAutofit/>
              </a:bodyPr>
              <a:lstStyle>
                <a:lvl1pPr marL="0" indent="0" algn="l" defTabSz="914400" rtl="0" eaLnBrk="1" latinLnBrk="0" hangingPunct="1">
                  <a:lnSpc>
                    <a:spcPct val="100000"/>
                  </a:lnSpc>
                  <a:spcBef>
                    <a:spcPts val="1000"/>
                  </a:spcBef>
                  <a:spcAft>
                    <a:spcPts val="600"/>
                  </a:spcAft>
                  <a:buFont typeface="Century Gothic" panose="020B0502020202020204" pitchFamily="34" charset="0"/>
                  <a:buNone/>
                  <a:defRPr sz="1600" kern="1200">
                    <a:solidFill>
                      <a:schemeClr val="accen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ctr" defTabSz="914400" rtl="0" eaLnBrk="1" latinLnBrk="0" hangingPunct="1">
                  <a:lnSpc>
                    <a:spcPct val="100000"/>
                  </a:lnSpc>
                  <a:spcBef>
                    <a:spcPts val="500"/>
                  </a:spcBef>
                  <a:spcAft>
                    <a:spcPts val="600"/>
                  </a:spcAft>
                  <a:buClr>
                    <a:schemeClr val="accent1"/>
                  </a:buClr>
                  <a:buFont typeface="+mj-lt"/>
                  <a:buNone/>
                  <a:defRPr sz="2000" b="0" kern="1200">
                    <a:solidFill>
                      <a:schemeClr val="accen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ctr" defTabSz="914400" rtl="0" eaLnBrk="1" latinLnBrk="0" hangingPunct="1">
                  <a:lnSpc>
                    <a:spcPct val="100000"/>
                  </a:lnSpc>
                  <a:spcBef>
                    <a:spcPts val="500"/>
                  </a:spcBef>
                  <a:spcAft>
                    <a:spcPts val="600"/>
                  </a:spcAft>
                  <a:buFont typeface="+mj-lt"/>
                  <a:buNone/>
                  <a:defRPr sz="1800" b="0" kern="1200">
                    <a:solidFill>
                      <a:schemeClr val="accen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ctr" defTabSz="914400" rtl="0" eaLnBrk="1" latinLnBrk="0" hangingPunct="1">
                  <a:lnSpc>
                    <a:spcPct val="100000"/>
                  </a:lnSpc>
                  <a:spcBef>
                    <a:spcPts val="500"/>
                  </a:spcBef>
                  <a:spcAft>
                    <a:spcPts val="600"/>
                  </a:spcAft>
                  <a:buFont typeface="Wingdings" panose="05000000000000000000" pitchFamily="2" charset="2"/>
                  <a:buNone/>
                  <a:defRPr sz="1600" kern="1200">
                    <a:solidFill>
                      <a:schemeClr val="accen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ctr" defTabSz="914400" rtl="0" eaLnBrk="1" latinLnBrk="0" hangingPunct="1">
                  <a:lnSpc>
                    <a:spcPct val="100000"/>
                  </a:lnSpc>
                  <a:spcBef>
                    <a:spcPts val="500"/>
                  </a:spcBef>
                  <a:spcAft>
                    <a:spcPts val="600"/>
                  </a:spcAft>
                  <a:buFont typeface="Wingdings" panose="05000000000000000000" pitchFamily="2" charset="2"/>
                  <a:buNone/>
                  <a:defRPr lang="pl-PL" sz="1600" kern="1200">
                    <a:solidFill>
                      <a:schemeClr val="accen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pl-PL" sz="1200" b="0" u="sng" dirty="0">
                    <a:solidFill>
                      <a:srgbClr val="162B38"/>
                    </a:solidFill>
                  </a:rPr>
                  <a:t>/</a:t>
                </a:r>
                <a:r>
                  <a:rPr lang="pl-PL" sz="1200" b="0" u="sng" dirty="0">
                    <a:solidFill>
                      <a:srgbClr val="162B38"/>
                    </a:solidFill>
                    <a:hlinkClick r:id="rId5">
                      <a:extLst>
                        <a:ext uri="{A12FA001-AC4F-418D-AE19-62706E023703}">
                          <ahyp:hlinkClr xmlns:ahyp="http://schemas.microsoft.com/office/drawing/2018/hyperlinkcolor" val="tx"/>
                        </a:ext>
                      </a:extLst>
                    </a:hlinkClick>
                  </a:rPr>
                  <a:t>NASKPIB</a:t>
                </a:r>
                <a:endParaRPr lang="pl-PL" sz="1200" b="0" u="sng" dirty="0">
                  <a:solidFill>
                    <a:srgbClr val="162B38"/>
                  </a:solidFill>
                </a:endParaRPr>
              </a:p>
            </p:txBody>
          </p:sp>
        </p:grpSp>
        <p:grpSp>
          <p:nvGrpSpPr>
            <p:cNvPr id="96" name="Grupa 95">
              <a:extLst>
                <a:ext uri="{FF2B5EF4-FFF2-40B4-BE49-F238E27FC236}">
                  <a16:creationId xmlns:a16="http://schemas.microsoft.com/office/drawing/2014/main" id="{A0B5787F-AED2-2EEB-B168-E20AC4CA064C}"/>
                </a:ext>
              </a:extLst>
            </p:cNvPr>
            <p:cNvGrpSpPr/>
            <p:nvPr userDrawn="1"/>
          </p:nvGrpSpPr>
          <p:grpSpPr>
            <a:xfrm>
              <a:off x="10508060" y="4415337"/>
              <a:ext cx="1206567" cy="363815"/>
              <a:chOff x="825819" y="6574466"/>
              <a:chExt cx="1206567" cy="363815"/>
            </a:xfrm>
          </p:grpSpPr>
          <p:grpSp>
            <p:nvGrpSpPr>
              <p:cNvPr id="116" name="Grupa 115">
                <a:extLst>
                  <a:ext uri="{FF2B5EF4-FFF2-40B4-BE49-F238E27FC236}">
                    <a16:creationId xmlns:a16="http://schemas.microsoft.com/office/drawing/2014/main" id="{14D43D1A-7025-E8F5-617F-F3EC9963CAC0}"/>
                  </a:ext>
                </a:extLst>
              </p:cNvPr>
              <p:cNvGrpSpPr/>
              <p:nvPr userDrawn="1"/>
            </p:nvGrpSpPr>
            <p:grpSpPr>
              <a:xfrm>
                <a:off x="825819" y="6578281"/>
                <a:ext cx="360000" cy="360000"/>
                <a:chOff x="6899687" y="8994904"/>
                <a:chExt cx="337862" cy="337863"/>
              </a:xfrm>
            </p:grpSpPr>
            <p:sp>
              <p:nvSpPr>
                <p:cNvPr id="118" name="Dowolny kształt: kształt 117">
                  <a:hlinkClick r:id="rId6"/>
                  <a:extLst>
                    <a:ext uri="{FF2B5EF4-FFF2-40B4-BE49-F238E27FC236}">
                      <a16:creationId xmlns:a16="http://schemas.microsoft.com/office/drawing/2014/main" id="{E1FEB579-EEEB-002C-5516-7097472C3035}"/>
                    </a:ext>
                  </a:extLst>
                </p:cNvPr>
                <p:cNvSpPr/>
                <p:nvPr userDrawn="1"/>
              </p:nvSpPr>
              <p:spPr>
                <a:xfrm>
                  <a:off x="6899687" y="8994904"/>
                  <a:ext cx="337862" cy="337863"/>
                </a:xfrm>
                <a:custGeom>
                  <a:avLst/>
                  <a:gdLst>
                    <a:gd name="connsiteX0" fmla="*/ 2844701 w 2844700"/>
                    <a:gd name="connsiteY0" fmla="*/ 1422351 h 2844701"/>
                    <a:gd name="connsiteX1" fmla="*/ 1422351 w 2844700"/>
                    <a:gd name="connsiteY1" fmla="*/ 2844701 h 2844701"/>
                    <a:gd name="connsiteX2" fmla="*/ 0 w 2844700"/>
                    <a:gd name="connsiteY2" fmla="*/ 1422351 h 2844701"/>
                    <a:gd name="connsiteX3" fmla="*/ 1422351 w 2844700"/>
                    <a:gd name="connsiteY3" fmla="*/ 0 h 2844701"/>
                    <a:gd name="connsiteX4" fmla="*/ 2844701 w 2844700"/>
                    <a:gd name="connsiteY4" fmla="*/ 1422351 h 284470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844700" h="2844701">
                      <a:moveTo>
                        <a:pt x="2844701" y="1422351"/>
                      </a:moveTo>
                      <a:cubicBezTo>
                        <a:pt x="2844701" y="2207893"/>
                        <a:pt x="2207893" y="2844701"/>
                        <a:pt x="1422351" y="2844701"/>
                      </a:cubicBezTo>
                      <a:cubicBezTo>
                        <a:pt x="636808" y="2844701"/>
                        <a:pt x="0" y="2207893"/>
                        <a:pt x="0" y="1422351"/>
                      </a:cubicBezTo>
                      <a:cubicBezTo>
                        <a:pt x="0" y="636808"/>
                        <a:pt x="636808" y="0"/>
                        <a:pt x="1422351" y="0"/>
                      </a:cubicBezTo>
                      <a:cubicBezTo>
                        <a:pt x="2207893" y="0"/>
                        <a:pt x="2844701" y="636808"/>
                        <a:pt x="2844701" y="1422351"/>
                      </a:cubicBezTo>
                      <a:close/>
                    </a:path>
                  </a:pathLst>
                </a:custGeom>
                <a:solidFill>
                  <a:srgbClr val="0077B7"/>
                </a:solidFill>
                <a:ln w="5923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l-PL" sz="3200" b="0" dirty="0"/>
                </a:p>
              </p:txBody>
            </p:sp>
            <p:grpSp>
              <p:nvGrpSpPr>
                <p:cNvPr id="119" name="Grafika 4">
                  <a:extLst>
                    <a:ext uri="{FF2B5EF4-FFF2-40B4-BE49-F238E27FC236}">
                      <a16:creationId xmlns:a16="http://schemas.microsoft.com/office/drawing/2014/main" id="{428437EC-D4C3-5120-FF22-AEE984C4E844}"/>
                    </a:ext>
                  </a:extLst>
                </p:cNvPr>
                <p:cNvGrpSpPr/>
                <p:nvPr userDrawn="1"/>
              </p:nvGrpSpPr>
              <p:grpSpPr>
                <a:xfrm>
                  <a:off x="6974178" y="9058696"/>
                  <a:ext cx="190231" cy="189718"/>
                  <a:chOff x="12954233" y="3381962"/>
                  <a:chExt cx="1601686" cy="1597365"/>
                </a:xfrm>
                <a:solidFill>
                  <a:srgbClr val="212E3B"/>
                </a:solidFill>
              </p:grpSpPr>
              <p:sp>
                <p:nvSpPr>
                  <p:cNvPr id="120" name="Dowolny kształt: kształt 119">
                    <a:hlinkClick r:id="rId7"/>
                    <a:extLst>
                      <a:ext uri="{FF2B5EF4-FFF2-40B4-BE49-F238E27FC236}">
                        <a16:creationId xmlns:a16="http://schemas.microsoft.com/office/drawing/2014/main" id="{BCAF5A5B-7DB5-56E0-BFC5-14831EE5DA1D}"/>
                      </a:ext>
                    </a:extLst>
                  </p:cNvPr>
                  <p:cNvSpPr/>
                  <p:nvPr/>
                </p:nvSpPr>
                <p:spPr>
                  <a:xfrm>
                    <a:off x="13519203" y="3885377"/>
                    <a:ext cx="1036716" cy="1093951"/>
                  </a:xfrm>
                  <a:custGeom>
                    <a:avLst/>
                    <a:gdLst>
                      <a:gd name="connsiteX0" fmla="*/ 356 w 1036716"/>
                      <a:gd name="connsiteY0" fmla="*/ 559320 h 1093951"/>
                      <a:gd name="connsiteX1" fmla="*/ 356 w 1036716"/>
                      <a:gd name="connsiteY1" fmla="*/ 317342 h 1093951"/>
                      <a:gd name="connsiteX2" fmla="*/ 0 w 1036716"/>
                      <a:gd name="connsiteY2" fmla="*/ 51422 h 1093951"/>
                      <a:gd name="connsiteX3" fmla="*/ 1186 w 1036716"/>
                      <a:gd name="connsiteY3" fmla="*/ 39213 h 1093951"/>
                      <a:gd name="connsiteX4" fmla="*/ 13631 w 1036716"/>
                      <a:gd name="connsiteY4" fmla="*/ 27123 h 1093951"/>
                      <a:gd name="connsiteX5" fmla="*/ 38168 w 1036716"/>
                      <a:gd name="connsiteY5" fmla="*/ 26175 h 1093951"/>
                      <a:gd name="connsiteX6" fmla="*/ 237414 w 1036716"/>
                      <a:gd name="connsiteY6" fmla="*/ 26768 h 1093951"/>
                      <a:gd name="connsiteX7" fmla="*/ 296264 w 1036716"/>
                      <a:gd name="connsiteY7" fmla="*/ 26175 h 1093951"/>
                      <a:gd name="connsiteX8" fmla="*/ 307821 w 1036716"/>
                      <a:gd name="connsiteY8" fmla="*/ 27183 h 1093951"/>
                      <a:gd name="connsiteX9" fmla="*/ 318903 w 1036716"/>
                      <a:gd name="connsiteY9" fmla="*/ 38917 h 1093951"/>
                      <a:gd name="connsiteX10" fmla="*/ 319378 w 1036716"/>
                      <a:gd name="connsiteY10" fmla="*/ 46681 h 1093951"/>
                      <a:gd name="connsiteX11" fmla="*/ 319022 w 1036716"/>
                      <a:gd name="connsiteY11" fmla="*/ 163788 h 1093951"/>
                      <a:gd name="connsiteX12" fmla="*/ 319081 w 1036716"/>
                      <a:gd name="connsiteY12" fmla="*/ 166336 h 1093951"/>
                      <a:gd name="connsiteX13" fmla="*/ 321333 w 1036716"/>
                      <a:gd name="connsiteY13" fmla="*/ 169595 h 1093951"/>
                      <a:gd name="connsiteX14" fmla="*/ 324948 w 1036716"/>
                      <a:gd name="connsiteY14" fmla="*/ 168173 h 1093951"/>
                      <a:gd name="connsiteX15" fmla="*/ 326727 w 1036716"/>
                      <a:gd name="connsiteY15" fmla="*/ 165506 h 1093951"/>
                      <a:gd name="connsiteX16" fmla="*/ 531130 w 1036716"/>
                      <a:gd name="connsiteY16" fmla="*/ 14204 h 1093951"/>
                      <a:gd name="connsiteX17" fmla="*/ 613270 w 1036716"/>
                      <a:gd name="connsiteY17" fmla="*/ 928 h 1093951"/>
                      <a:gd name="connsiteX18" fmla="*/ 725459 w 1036716"/>
                      <a:gd name="connsiteY18" fmla="*/ 6144 h 1093951"/>
                      <a:gd name="connsiteX19" fmla="*/ 820460 w 1036716"/>
                      <a:gd name="connsiteY19" fmla="*/ 30146 h 1093951"/>
                      <a:gd name="connsiteX20" fmla="*/ 986342 w 1036716"/>
                      <a:gd name="connsiteY20" fmla="*/ 190220 h 1093951"/>
                      <a:gd name="connsiteX21" fmla="*/ 1020122 w 1036716"/>
                      <a:gd name="connsiteY21" fmla="*/ 301281 h 1093951"/>
                      <a:gd name="connsiteX22" fmla="*/ 1033338 w 1036716"/>
                      <a:gd name="connsiteY22" fmla="*/ 412225 h 1093951"/>
                      <a:gd name="connsiteX23" fmla="*/ 1035886 w 1036716"/>
                      <a:gd name="connsiteY23" fmla="*/ 502722 h 1093951"/>
                      <a:gd name="connsiteX24" fmla="*/ 1035886 w 1036716"/>
                      <a:gd name="connsiteY24" fmla="*/ 886401 h 1093951"/>
                      <a:gd name="connsiteX25" fmla="*/ 1036124 w 1036716"/>
                      <a:gd name="connsiteY25" fmla="*/ 1016427 h 1093951"/>
                      <a:gd name="connsiteX26" fmla="*/ 1036717 w 1036716"/>
                      <a:gd name="connsiteY26" fmla="*/ 1064313 h 1093951"/>
                      <a:gd name="connsiteX27" fmla="*/ 1035768 w 1036716"/>
                      <a:gd name="connsiteY27" fmla="*/ 1079129 h 1093951"/>
                      <a:gd name="connsiteX28" fmla="*/ 1021960 w 1036716"/>
                      <a:gd name="connsiteY28" fmla="*/ 1092997 h 1093951"/>
                      <a:gd name="connsiteX29" fmla="*/ 1010402 w 1036716"/>
                      <a:gd name="connsiteY29" fmla="*/ 1093827 h 1093951"/>
                      <a:gd name="connsiteX30" fmla="*/ 875221 w 1036716"/>
                      <a:gd name="connsiteY30" fmla="*/ 1092997 h 1093951"/>
                      <a:gd name="connsiteX31" fmla="*/ 760721 w 1036716"/>
                      <a:gd name="connsiteY31" fmla="*/ 1093234 h 1093951"/>
                      <a:gd name="connsiteX32" fmla="*/ 725813 w 1036716"/>
                      <a:gd name="connsiteY32" fmla="*/ 1093827 h 1093951"/>
                      <a:gd name="connsiteX33" fmla="*/ 715561 w 1036716"/>
                      <a:gd name="connsiteY33" fmla="*/ 1092879 h 1093951"/>
                      <a:gd name="connsiteX34" fmla="*/ 702701 w 1036716"/>
                      <a:gd name="connsiteY34" fmla="*/ 1079544 h 1093951"/>
                      <a:gd name="connsiteX35" fmla="*/ 701990 w 1036716"/>
                      <a:gd name="connsiteY35" fmla="*/ 1072492 h 1093951"/>
                      <a:gd name="connsiteX36" fmla="*/ 702226 w 1036716"/>
                      <a:gd name="connsiteY36" fmla="*/ 1020102 h 1093951"/>
                      <a:gd name="connsiteX37" fmla="*/ 702345 w 1036716"/>
                      <a:gd name="connsiteY37" fmla="*/ 1013642 h 1093951"/>
                      <a:gd name="connsiteX38" fmla="*/ 702404 w 1036716"/>
                      <a:gd name="connsiteY38" fmla="*/ 564594 h 1093951"/>
                      <a:gd name="connsiteX39" fmla="*/ 701160 w 1036716"/>
                      <a:gd name="connsiteY39" fmla="*/ 492173 h 1093951"/>
                      <a:gd name="connsiteX40" fmla="*/ 676684 w 1036716"/>
                      <a:gd name="connsiteY40" fmla="*/ 377792 h 1093951"/>
                      <a:gd name="connsiteX41" fmla="*/ 615463 w 1036716"/>
                      <a:gd name="connsiteY41" fmla="*/ 309993 h 1093951"/>
                      <a:gd name="connsiteX42" fmla="*/ 563785 w 1036716"/>
                      <a:gd name="connsiteY42" fmla="*/ 294407 h 1093951"/>
                      <a:gd name="connsiteX43" fmla="*/ 505646 w 1036716"/>
                      <a:gd name="connsiteY43" fmla="*/ 293340 h 1093951"/>
                      <a:gd name="connsiteX44" fmla="*/ 404422 w 1036716"/>
                      <a:gd name="connsiteY44" fmla="*/ 331269 h 1093951"/>
                      <a:gd name="connsiteX45" fmla="*/ 356891 w 1036716"/>
                      <a:gd name="connsiteY45" fmla="*/ 398831 h 1093951"/>
                      <a:gd name="connsiteX46" fmla="*/ 337038 w 1036716"/>
                      <a:gd name="connsiteY46" fmla="*/ 476230 h 1093951"/>
                      <a:gd name="connsiteX47" fmla="*/ 331704 w 1036716"/>
                      <a:gd name="connsiteY47" fmla="*/ 569750 h 1093951"/>
                      <a:gd name="connsiteX48" fmla="*/ 331409 w 1036716"/>
                      <a:gd name="connsiteY48" fmla="*/ 906847 h 1093951"/>
                      <a:gd name="connsiteX49" fmla="*/ 331763 w 1036716"/>
                      <a:gd name="connsiteY49" fmla="*/ 1067277 h 1093951"/>
                      <a:gd name="connsiteX50" fmla="*/ 330459 w 1036716"/>
                      <a:gd name="connsiteY50" fmla="*/ 1080730 h 1093951"/>
                      <a:gd name="connsiteX51" fmla="*/ 318369 w 1036716"/>
                      <a:gd name="connsiteY51" fmla="*/ 1092701 h 1093951"/>
                      <a:gd name="connsiteX52" fmla="*/ 304918 w 1036716"/>
                      <a:gd name="connsiteY52" fmla="*/ 1093946 h 1093951"/>
                      <a:gd name="connsiteX53" fmla="*/ 240911 w 1036716"/>
                      <a:gd name="connsiteY53" fmla="*/ 1093116 h 1093951"/>
                      <a:gd name="connsiteX54" fmla="*/ 61695 w 1036716"/>
                      <a:gd name="connsiteY54" fmla="*/ 1093234 h 1093951"/>
                      <a:gd name="connsiteX55" fmla="*/ 28744 w 1036716"/>
                      <a:gd name="connsiteY55" fmla="*/ 1093886 h 1093951"/>
                      <a:gd name="connsiteX56" fmla="*/ 13335 w 1036716"/>
                      <a:gd name="connsiteY56" fmla="*/ 1092701 h 1093951"/>
                      <a:gd name="connsiteX57" fmla="*/ 1422 w 1036716"/>
                      <a:gd name="connsiteY57" fmla="*/ 1080730 h 1093951"/>
                      <a:gd name="connsiteX58" fmla="*/ 237 w 1036716"/>
                      <a:gd name="connsiteY58" fmla="*/ 1067217 h 1093951"/>
                      <a:gd name="connsiteX59" fmla="*/ 297 w 1036716"/>
                      <a:gd name="connsiteY59" fmla="*/ 823284 h 1093951"/>
                      <a:gd name="connsiteX60" fmla="*/ 297 w 1036716"/>
                      <a:gd name="connsiteY60" fmla="*/ 559320 h 1093951"/>
                      <a:gd name="connsiteX61" fmla="*/ 475 w 1036716"/>
                      <a:gd name="connsiteY61" fmla="*/ 559320 h 109395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  <a:cxn ang="0">
                        <a:pos x="connsiteX50" y="connsiteY50"/>
                      </a:cxn>
                      <a:cxn ang="0">
                        <a:pos x="connsiteX51" y="connsiteY51"/>
                      </a:cxn>
                      <a:cxn ang="0">
                        <a:pos x="connsiteX52" y="connsiteY52"/>
                      </a:cxn>
                      <a:cxn ang="0">
                        <a:pos x="connsiteX53" y="connsiteY53"/>
                      </a:cxn>
                      <a:cxn ang="0">
                        <a:pos x="connsiteX54" y="connsiteY54"/>
                      </a:cxn>
                      <a:cxn ang="0">
                        <a:pos x="connsiteX55" y="connsiteY55"/>
                      </a:cxn>
                      <a:cxn ang="0">
                        <a:pos x="connsiteX56" y="connsiteY56"/>
                      </a:cxn>
                      <a:cxn ang="0">
                        <a:pos x="connsiteX57" y="connsiteY57"/>
                      </a:cxn>
                      <a:cxn ang="0">
                        <a:pos x="connsiteX58" y="connsiteY58"/>
                      </a:cxn>
                      <a:cxn ang="0">
                        <a:pos x="connsiteX59" y="connsiteY59"/>
                      </a:cxn>
                      <a:cxn ang="0">
                        <a:pos x="connsiteX60" y="connsiteY60"/>
                      </a:cxn>
                      <a:cxn ang="0">
                        <a:pos x="connsiteX61" y="connsiteY61"/>
                      </a:cxn>
                    </a:cxnLst>
                    <a:rect l="l" t="t" r="r" b="b"/>
                    <a:pathLst>
                      <a:path w="1036716" h="1093951">
                        <a:moveTo>
                          <a:pt x="356" y="559320"/>
                        </a:moveTo>
                        <a:cubicBezTo>
                          <a:pt x="356" y="478660"/>
                          <a:pt x="356" y="398001"/>
                          <a:pt x="356" y="317342"/>
                        </a:cubicBezTo>
                        <a:cubicBezTo>
                          <a:pt x="297" y="228682"/>
                          <a:pt x="59" y="140082"/>
                          <a:pt x="0" y="51422"/>
                        </a:cubicBezTo>
                        <a:cubicBezTo>
                          <a:pt x="0" y="47333"/>
                          <a:pt x="475" y="43243"/>
                          <a:pt x="1186" y="39213"/>
                        </a:cubicBezTo>
                        <a:cubicBezTo>
                          <a:pt x="2371" y="32279"/>
                          <a:pt x="6638" y="27775"/>
                          <a:pt x="13631" y="27123"/>
                        </a:cubicBezTo>
                        <a:cubicBezTo>
                          <a:pt x="21751" y="26353"/>
                          <a:pt x="29988" y="26116"/>
                          <a:pt x="38168" y="26175"/>
                        </a:cubicBezTo>
                        <a:cubicBezTo>
                          <a:pt x="104603" y="26353"/>
                          <a:pt x="170979" y="26649"/>
                          <a:pt x="237414" y="26768"/>
                        </a:cubicBezTo>
                        <a:cubicBezTo>
                          <a:pt x="257031" y="26768"/>
                          <a:pt x="276648" y="26294"/>
                          <a:pt x="296264" y="26175"/>
                        </a:cubicBezTo>
                        <a:cubicBezTo>
                          <a:pt x="300117" y="26175"/>
                          <a:pt x="304028" y="26531"/>
                          <a:pt x="307821" y="27183"/>
                        </a:cubicBezTo>
                        <a:cubicBezTo>
                          <a:pt x="314340" y="28309"/>
                          <a:pt x="318015" y="32339"/>
                          <a:pt x="318903" y="38917"/>
                        </a:cubicBezTo>
                        <a:cubicBezTo>
                          <a:pt x="319259" y="41465"/>
                          <a:pt x="319378" y="44073"/>
                          <a:pt x="319378" y="46681"/>
                        </a:cubicBezTo>
                        <a:cubicBezTo>
                          <a:pt x="319259" y="85736"/>
                          <a:pt x="319140" y="124732"/>
                          <a:pt x="319022" y="163788"/>
                        </a:cubicBezTo>
                        <a:cubicBezTo>
                          <a:pt x="319022" y="164677"/>
                          <a:pt x="318785" y="165625"/>
                          <a:pt x="319081" y="166336"/>
                        </a:cubicBezTo>
                        <a:cubicBezTo>
                          <a:pt x="319615" y="167581"/>
                          <a:pt x="320325" y="169240"/>
                          <a:pt x="321333" y="169595"/>
                        </a:cubicBezTo>
                        <a:cubicBezTo>
                          <a:pt x="322282" y="169892"/>
                          <a:pt x="323882" y="168944"/>
                          <a:pt x="324948" y="168173"/>
                        </a:cubicBezTo>
                        <a:cubicBezTo>
                          <a:pt x="325777" y="167581"/>
                          <a:pt x="326133" y="166395"/>
                          <a:pt x="326727" y="165506"/>
                        </a:cubicBezTo>
                        <a:cubicBezTo>
                          <a:pt x="374671" y="87810"/>
                          <a:pt x="444011" y="38858"/>
                          <a:pt x="531130" y="14204"/>
                        </a:cubicBezTo>
                        <a:cubicBezTo>
                          <a:pt x="557977" y="6618"/>
                          <a:pt x="585416" y="2706"/>
                          <a:pt x="613270" y="928"/>
                        </a:cubicBezTo>
                        <a:cubicBezTo>
                          <a:pt x="650904" y="-1501"/>
                          <a:pt x="688181" y="1047"/>
                          <a:pt x="725459" y="6144"/>
                        </a:cubicBezTo>
                        <a:cubicBezTo>
                          <a:pt x="757995" y="10648"/>
                          <a:pt x="789879" y="17997"/>
                          <a:pt x="820460" y="30146"/>
                        </a:cubicBezTo>
                        <a:cubicBezTo>
                          <a:pt x="897623" y="60786"/>
                          <a:pt x="952443" y="114716"/>
                          <a:pt x="986342" y="190220"/>
                        </a:cubicBezTo>
                        <a:cubicBezTo>
                          <a:pt x="1002284" y="225778"/>
                          <a:pt x="1012714" y="263115"/>
                          <a:pt x="1020122" y="301281"/>
                        </a:cubicBezTo>
                        <a:cubicBezTo>
                          <a:pt x="1027234" y="337907"/>
                          <a:pt x="1031857" y="374888"/>
                          <a:pt x="1033338" y="412225"/>
                        </a:cubicBezTo>
                        <a:cubicBezTo>
                          <a:pt x="1034583" y="442390"/>
                          <a:pt x="1035827" y="472556"/>
                          <a:pt x="1035886" y="502722"/>
                        </a:cubicBezTo>
                        <a:cubicBezTo>
                          <a:pt x="1036124" y="630615"/>
                          <a:pt x="1035886" y="758508"/>
                          <a:pt x="1035886" y="886401"/>
                        </a:cubicBezTo>
                        <a:cubicBezTo>
                          <a:pt x="1035886" y="929723"/>
                          <a:pt x="1035946" y="973105"/>
                          <a:pt x="1036124" y="1016427"/>
                        </a:cubicBezTo>
                        <a:cubicBezTo>
                          <a:pt x="1036124" y="1032370"/>
                          <a:pt x="1036598" y="1048312"/>
                          <a:pt x="1036717" y="1064313"/>
                        </a:cubicBezTo>
                        <a:cubicBezTo>
                          <a:pt x="1036717" y="1069232"/>
                          <a:pt x="1036420" y="1074210"/>
                          <a:pt x="1035768" y="1079129"/>
                        </a:cubicBezTo>
                        <a:cubicBezTo>
                          <a:pt x="1034642" y="1087426"/>
                          <a:pt x="1030375" y="1091693"/>
                          <a:pt x="1021960" y="1092997"/>
                        </a:cubicBezTo>
                        <a:cubicBezTo>
                          <a:pt x="1018166" y="1093590"/>
                          <a:pt x="1014255" y="1093886"/>
                          <a:pt x="1010402" y="1093827"/>
                        </a:cubicBezTo>
                        <a:cubicBezTo>
                          <a:pt x="965362" y="1093590"/>
                          <a:pt x="920261" y="1093116"/>
                          <a:pt x="875221" y="1092997"/>
                        </a:cubicBezTo>
                        <a:cubicBezTo>
                          <a:pt x="837053" y="1092879"/>
                          <a:pt x="798887" y="1093057"/>
                          <a:pt x="760721" y="1093234"/>
                        </a:cubicBezTo>
                        <a:cubicBezTo>
                          <a:pt x="749105" y="1093234"/>
                          <a:pt x="737431" y="1093708"/>
                          <a:pt x="725813" y="1093827"/>
                        </a:cubicBezTo>
                        <a:cubicBezTo>
                          <a:pt x="722377" y="1093827"/>
                          <a:pt x="718939" y="1093471"/>
                          <a:pt x="715561" y="1092879"/>
                        </a:cubicBezTo>
                        <a:cubicBezTo>
                          <a:pt x="707976" y="1091575"/>
                          <a:pt x="703886" y="1087189"/>
                          <a:pt x="702701" y="1079544"/>
                        </a:cubicBezTo>
                        <a:cubicBezTo>
                          <a:pt x="702345" y="1077174"/>
                          <a:pt x="701990" y="1074803"/>
                          <a:pt x="701990" y="1072492"/>
                        </a:cubicBezTo>
                        <a:cubicBezTo>
                          <a:pt x="701990" y="1055009"/>
                          <a:pt x="702108" y="1037585"/>
                          <a:pt x="702226" y="1020102"/>
                        </a:cubicBezTo>
                        <a:cubicBezTo>
                          <a:pt x="702226" y="1017968"/>
                          <a:pt x="702345" y="1015776"/>
                          <a:pt x="702345" y="1013642"/>
                        </a:cubicBezTo>
                        <a:cubicBezTo>
                          <a:pt x="702345" y="863940"/>
                          <a:pt x="702464" y="714297"/>
                          <a:pt x="702404" y="564594"/>
                        </a:cubicBezTo>
                        <a:cubicBezTo>
                          <a:pt x="702404" y="540473"/>
                          <a:pt x="702286" y="516293"/>
                          <a:pt x="701160" y="492173"/>
                        </a:cubicBezTo>
                        <a:cubicBezTo>
                          <a:pt x="699263" y="452762"/>
                          <a:pt x="692863" y="414181"/>
                          <a:pt x="676684" y="377792"/>
                        </a:cubicBezTo>
                        <a:cubicBezTo>
                          <a:pt x="663704" y="348575"/>
                          <a:pt x="644148" y="325106"/>
                          <a:pt x="615463" y="309993"/>
                        </a:cubicBezTo>
                        <a:cubicBezTo>
                          <a:pt x="599225" y="301459"/>
                          <a:pt x="581920" y="296599"/>
                          <a:pt x="563785" y="294407"/>
                        </a:cubicBezTo>
                        <a:cubicBezTo>
                          <a:pt x="544465" y="292036"/>
                          <a:pt x="525026" y="291977"/>
                          <a:pt x="505646" y="293340"/>
                        </a:cubicBezTo>
                        <a:cubicBezTo>
                          <a:pt x="468250" y="295948"/>
                          <a:pt x="433759" y="306971"/>
                          <a:pt x="404422" y="331269"/>
                        </a:cubicBezTo>
                        <a:cubicBezTo>
                          <a:pt x="382494" y="349464"/>
                          <a:pt x="367559" y="372695"/>
                          <a:pt x="356891" y="398831"/>
                        </a:cubicBezTo>
                        <a:cubicBezTo>
                          <a:pt x="346757" y="423722"/>
                          <a:pt x="340771" y="449680"/>
                          <a:pt x="337038" y="476230"/>
                        </a:cubicBezTo>
                        <a:cubicBezTo>
                          <a:pt x="332712" y="507285"/>
                          <a:pt x="331763" y="538518"/>
                          <a:pt x="331704" y="569750"/>
                        </a:cubicBezTo>
                        <a:cubicBezTo>
                          <a:pt x="331587" y="682116"/>
                          <a:pt x="331409" y="794482"/>
                          <a:pt x="331409" y="906847"/>
                        </a:cubicBezTo>
                        <a:cubicBezTo>
                          <a:pt x="331409" y="960304"/>
                          <a:pt x="331704" y="1013820"/>
                          <a:pt x="331763" y="1067277"/>
                        </a:cubicBezTo>
                        <a:cubicBezTo>
                          <a:pt x="331763" y="1071781"/>
                          <a:pt x="331290" y="1076344"/>
                          <a:pt x="330459" y="1080730"/>
                        </a:cubicBezTo>
                        <a:cubicBezTo>
                          <a:pt x="329215" y="1087308"/>
                          <a:pt x="324889" y="1091456"/>
                          <a:pt x="318369" y="1092701"/>
                        </a:cubicBezTo>
                        <a:cubicBezTo>
                          <a:pt x="313984" y="1093590"/>
                          <a:pt x="309362" y="1094005"/>
                          <a:pt x="304918" y="1093946"/>
                        </a:cubicBezTo>
                        <a:cubicBezTo>
                          <a:pt x="283582" y="1093768"/>
                          <a:pt x="262246" y="1093175"/>
                          <a:pt x="240911" y="1093116"/>
                        </a:cubicBezTo>
                        <a:cubicBezTo>
                          <a:pt x="181172" y="1093057"/>
                          <a:pt x="121433" y="1093116"/>
                          <a:pt x="61695" y="1093234"/>
                        </a:cubicBezTo>
                        <a:cubicBezTo>
                          <a:pt x="50731" y="1093234"/>
                          <a:pt x="39708" y="1093886"/>
                          <a:pt x="28744" y="1093886"/>
                        </a:cubicBezTo>
                        <a:cubicBezTo>
                          <a:pt x="23587" y="1093886"/>
                          <a:pt x="18373" y="1093531"/>
                          <a:pt x="13335" y="1092701"/>
                        </a:cubicBezTo>
                        <a:cubicBezTo>
                          <a:pt x="6698" y="1091634"/>
                          <a:pt x="2549" y="1087426"/>
                          <a:pt x="1422" y="1080730"/>
                        </a:cubicBezTo>
                        <a:cubicBezTo>
                          <a:pt x="653" y="1076285"/>
                          <a:pt x="237" y="1071721"/>
                          <a:pt x="237" y="1067217"/>
                        </a:cubicBezTo>
                        <a:cubicBezTo>
                          <a:pt x="237" y="985906"/>
                          <a:pt x="297" y="904595"/>
                          <a:pt x="297" y="823284"/>
                        </a:cubicBezTo>
                        <a:cubicBezTo>
                          <a:pt x="297" y="735276"/>
                          <a:pt x="297" y="647268"/>
                          <a:pt x="297" y="559320"/>
                        </a:cubicBezTo>
                        <a:lnTo>
                          <a:pt x="475" y="559320"/>
                        </a:lnTo>
                        <a:close/>
                      </a:path>
                    </a:pathLst>
                  </a:custGeom>
                  <a:grpFill/>
                  <a:ln w="5923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l-PL" sz="3200" b="0"/>
                  </a:p>
                </p:txBody>
              </p:sp>
              <p:sp>
                <p:nvSpPr>
                  <p:cNvPr id="121" name="Dowolny kształt: kształt 120">
                    <a:extLst>
                      <a:ext uri="{FF2B5EF4-FFF2-40B4-BE49-F238E27FC236}">
                        <a16:creationId xmlns:a16="http://schemas.microsoft.com/office/drawing/2014/main" id="{7090CB7E-0917-C1A0-8D87-CAD14662DD8B}"/>
                      </a:ext>
                    </a:extLst>
                  </p:cNvPr>
                  <p:cNvSpPr/>
                  <p:nvPr/>
                </p:nvSpPr>
                <p:spPr>
                  <a:xfrm>
                    <a:off x="12980429" y="3911551"/>
                    <a:ext cx="333244" cy="1067652"/>
                  </a:xfrm>
                  <a:custGeom>
                    <a:avLst/>
                    <a:gdLst>
                      <a:gd name="connsiteX0" fmla="*/ 237 w 333244"/>
                      <a:gd name="connsiteY0" fmla="*/ 533975 h 1067652"/>
                      <a:gd name="connsiteX1" fmla="*/ 237 w 333244"/>
                      <a:gd name="connsiteY1" fmla="*/ 148340 h 1067652"/>
                      <a:gd name="connsiteX2" fmla="*/ 0 w 333244"/>
                      <a:gd name="connsiteY2" fmla="*/ 26670 h 1067652"/>
                      <a:gd name="connsiteX3" fmla="*/ 356 w 333244"/>
                      <a:gd name="connsiteY3" fmla="*/ 15706 h 1067652"/>
                      <a:gd name="connsiteX4" fmla="*/ 14460 w 333244"/>
                      <a:gd name="connsiteY4" fmla="*/ 831 h 1067652"/>
                      <a:gd name="connsiteX5" fmla="*/ 40241 w 333244"/>
                      <a:gd name="connsiteY5" fmla="*/ 1 h 1067652"/>
                      <a:gd name="connsiteX6" fmla="*/ 269239 w 333244"/>
                      <a:gd name="connsiteY6" fmla="*/ 593 h 1067652"/>
                      <a:gd name="connsiteX7" fmla="*/ 310605 w 333244"/>
                      <a:gd name="connsiteY7" fmla="*/ 1 h 1067652"/>
                      <a:gd name="connsiteX8" fmla="*/ 320266 w 333244"/>
                      <a:gd name="connsiteY8" fmla="*/ 831 h 1067652"/>
                      <a:gd name="connsiteX9" fmla="*/ 332238 w 333244"/>
                      <a:gd name="connsiteY9" fmla="*/ 12446 h 1067652"/>
                      <a:gd name="connsiteX10" fmla="*/ 333245 w 333244"/>
                      <a:gd name="connsiteY10" fmla="*/ 24655 h 1067652"/>
                      <a:gd name="connsiteX11" fmla="*/ 333126 w 333244"/>
                      <a:gd name="connsiteY11" fmla="*/ 243993 h 1067652"/>
                      <a:gd name="connsiteX12" fmla="*/ 332948 w 333244"/>
                      <a:gd name="connsiteY12" fmla="*/ 586306 h 1067652"/>
                      <a:gd name="connsiteX13" fmla="*/ 332948 w 333244"/>
                      <a:gd name="connsiteY13" fmla="*/ 795925 h 1067652"/>
                      <a:gd name="connsiteX14" fmla="*/ 333245 w 333244"/>
                      <a:gd name="connsiteY14" fmla="*/ 1041813 h 1067652"/>
                      <a:gd name="connsiteX15" fmla="*/ 332178 w 333244"/>
                      <a:gd name="connsiteY15" fmla="*/ 1054674 h 1067652"/>
                      <a:gd name="connsiteX16" fmla="*/ 319792 w 333244"/>
                      <a:gd name="connsiteY16" fmla="*/ 1066764 h 1067652"/>
                      <a:gd name="connsiteX17" fmla="*/ 308235 w 333244"/>
                      <a:gd name="connsiteY17" fmla="*/ 1067653 h 1067652"/>
                      <a:gd name="connsiteX18" fmla="*/ 152962 w 333244"/>
                      <a:gd name="connsiteY18" fmla="*/ 1066823 h 1067652"/>
                      <a:gd name="connsiteX19" fmla="*/ 61102 w 333244"/>
                      <a:gd name="connsiteY19" fmla="*/ 1067001 h 1067652"/>
                      <a:gd name="connsiteX20" fmla="*/ 22936 w 333244"/>
                      <a:gd name="connsiteY20" fmla="*/ 1067593 h 1067652"/>
                      <a:gd name="connsiteX21" fmla="*/ 13275 w 333244"/>
                      <a:gd name="connsiteY21" fmla="*/ 1066764 h 1067652"/>
                      <a:gd name="connsiteX22" fmla="*/ 356 w 333244"/>
                      <a:gd name="connsiteY22" fmla="*/ 1052955 h 1067652"/>
                      <a:gd name="connsiteX23" fmla="*/ 59 w 333244"/>
                      <a:gd name="connsiteY23" fmla="*/ 1041991 h 1067652"/>
                      <a:gd name="connsiteX24" fmla="*/ 59 w 333244"/>
                      <a:gd name="connsiteY24" fmla="*/ 534034 h 1067652"/>
                      <a:gd name="connsiteX25" fmla="*/ 237 w 333244"/>
                      <a:gd name="connsiteY25" fmla="*/ 534034 h 106765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</a:cxnLst>
                    <a:rect l="l" t="t" r="r" b="b"/>
                    <a:pathLst>
                      <a:path w="333244" h="1067652">
                        <a:moveTo>
                          <a:pt x="237" y="533975"/>
                        </a:moveTo>
                        <a:cubicBezTo>
                          <a:pt x="237" y="405430"/>
                          <a:pt x="237" y="276885"/>
                          <a:pt x="237" y="148340"/>
                        </a:cubicBezTo>
                        <a:cubicBezTo>
                          <a:pt x="237" y="107803"/>
                          <a:pt x="59" y="67266"/>
                          <a:pt x="0" y="26670"/>
                        </a:cubicBezTo>
                        <a:cubicBezTo>
                          <a:pt x="0" y="22995"/>
                          <a:pt x="0" y="19321"/>
                          <a:pt x="356" y="15706"/>
                        </a:cubicBezTo>
                        <a:cubicBezTo>
                          <a:pt x="1244" y="6579"/>
                          <a:pt x="5393" y="1779"/>
                          <a:pt x="14460" y="831"/>
                        </a:cubicBezTo>
                        <a:cubicBezTo>
                          <a:pt x="22994" y="-59"/>
                          <a:pt x="31648" y="1"/>
                          <a:pt x="40241" y="1"/>
                        </a:cubicBezTo>
                        <a:cubicBezTo>
                          <a:pt x="116573" y="179"/>
                          <a:pt x="192907" y="416"/>
                          <a:pt x="269239" y="593"/>
                        </a:cubicBezTo>
                        <a:cubicBezTo>
                          <a:pt x="283048" y="593"/>
                          <a:pt x="296857" y="119"/>
                          <a:pt x="310605" y="1"/>
                        </a:cubicBezTo>
                        <a:cubicBezTo>
                          <a:pt x="313806" y="1"/>
                          <a:pt x="317066" y="297"/>
                          <a:pt x="320266" y="831"/>
                        </a:cubicBezTo>
                        <a:cubicBezTo>
                          <a:pt x="327556" y="2075"/>
                          <a:pt x="330993" y="5275"/>
                          <a:pt x="332238" y="12446"/>
                        </a:cubicBezTo>
                        <a:cubicBezTo>
                          <a:pt x="332948" y="16476"/>
                          <a:pt x="333245" y="20566"/>
                          <a:pt x="333245" y="24655"/>
                        </a:cubicBezTo>
                        <a:cubicBezTo>
                          <a:pt x="333245" y="97787"/>
                          <a:pt x="333245" y="170861"/>
                          <a:pt x="333126" y="243993"/>
                        </a:cubicBezTo>
                        <a:cubicBezTo>
                          <a:pt x="333067" y="358078"/>
                          <a:pt x="333007" y="472162"/>
                          <a:pt x="332948" y="586306"/>
                        </a:cubicBezTo>
                        <a:cubicBezTo>
                          <a:pt x="332948" y="656178"/>
                          <a:pt x="332948" y="726051"/>
                          <a:pt x="332948" y="795925"/>
                        </a:cubicBezTo>
                        <a:cubicBezTo>
                          <a:pt x="333007" y="877887"/>
                          <a:pt x="333185" y="959850"/>
                          <a:pt x="333245" y="1041813"/>
                        </a:cubicBezTo>
                        <a:cubicBezTo>
                          <a:pt x="333245" y="1046080"/>
                          <a:pt x="332948" y="1050466"/>
                          <a:pt x="332178" y="1054674"/>
                        </a:cubicBezTo>
                        <a:cubicBezTo>
                          <a:pt x="330934" y="1061904"/>
                          <a:pt x="327140" y="1065578"/>
                          <a:pt x="319792" y="1066764"/>
                        </a:cubicBezTo>
                        <a:cubicBezTo>
                          <a:pt x="315999" y="1067356"/>
                          <a:pt x="312087" y="1067653"/>
                          <a:pt x="308235" y="1067653"/>
                        </a:cubicBezTo>
                        <a:cubicBezTo>
                          <a:pt x="256497" y="1067416"/>
                          <a:pt x="204700" y="1067001"/>
                          <a:pt x="152962" y="1066823"/>
                        </a:cubicBezTo>
                        <a:cubicBezTo>
                          <a:pt x="122322" y="1066705"/>
                          <a:pt x="91741" y="1066823"/>
                          <a:pt x="61102" y="1067001"/>
                        </a:cubicBezTo>
                        <a:cubicBezTo>
                          <a:pt x="48359" y="1067060"/>
                          <a:pt x="35677" y="1067475"/>
                          <a:pt x="22936" y="1067593"/>
                        </a:cubicBezTo>
                        <a:cubicBezTo>
                          <a:pt x="19736" y="1067593"/>
                          <a:pt x="16476" y="1067297"/>
                          <a:pt x="13275" y="1066764"/>
                        </a:cubicBezTo>
                        <a:cubicBezTo>
                          <a:pt x="5274" y="1065460"/>
                          <a:pt x="1244" y="1061134"/>
                          <a:pt x="356" y="1052955"/>
                        </a:cubicBezTo>
                        <a:cubicBezTo>
                          <a:pt x="-59" y="1049340"/>
                          <a:pt x="59" y="1045606"/>
                          <a:pt x="59" y="1041991"/>
                        </a:cubicBezTo>
                        <a:cubicBezTo>
                          <a:pt x="59" y="872672"/>
                          <a:pt x="59" y="703353"/>
                          <a:pt x="59" y="534034"/>
                        </a:cubicBezTo>
                        <a:lnTo>
                          <a:pt x="237" y="534034"/>
                        </a:lnTo>
                        <a:close/>
                      </a:path>
                    </a:pathLst>
                  </a:custGeom>
                  <a:grpFill/>
                  <a:ln w="5923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l-PL" sz="3200" b="0"/>
                  </a:p>
                </p:txBody>
              </p:sp>
              <p:sp>
                <p:nvSpPr>
                  <p:cNvPr id="122" name="Dowolny kształt: kształt 121">
                    <a:extLst>
                      <a:ext uri="{FF2B5EF4-FFF2-40B4-BE49-F238E27FC236}">
                        <a16:creationId xmlns:a16="http://schemas.microsoft.com/office/drawing/2014/main" id="{3C1B3A27-73F1-37E0-004A-B5A8FD791872}"/>
                      </a:ext>
                    </a:extLst>
                  </p:cNvPr>
                  <p:cNvSpPr/>
                  <p:nvPr/>
                </p:nvSpPr>
                <p:spPr>
                  <a:xfrm>
                    <a:off x="12954233" y="3381962"/>
                    <a:ext cx="386941" cy="386353"/>
                  </a:xfrm>
                  <a:custGeom>
                    <a:avLst/>
                    <a:gdLst>
                      <a:gd name="connsiteX0" fmla="*/ 194744 w 386941"/>
                      <a:gd name="connsiteY0" fmla="*/ 386288 h 386353"/>
                      <a:gd name="connsiteX1" fmla="*/ 1 w 386941"/>
                      <a:gd name="connsiteY1" fmla="*/ 191130 h 386353"/>
                      <a:gd name="connsiteX2" fmla="*/ 194152 w 386941"/>
                      <a:gd name="connsiteY2" fmla="*/ 1 h 386353"/>
                      <a:gd name="connsiteX3" fmla="*/ 386940 w 386941"/>
                      <a:gd name="connsiteY3" fmla="*/ 193263 h 386353"/>
                      <a:gd name="connsiteX4" fmla="*/ 194685 w 386941"/>
                      <a:gd name="connsiteY4" fmla="*/ 386347 h 38635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86941" h="386353">
                        <a:moveTo>
                          <a:pt x="194744" y="386288"/>
                        </a:moveTo>
                        <a:cubicBezTo>
                          <a:pt x="85876" y="386466"/>
                          <a:pt x="-414" y="296265"/>
                          <a:pt x="1" y="191130"/>
                        </a:cubicBezTo>
                        <a:cubicBezTo>
                          <a:pt x="415" y="90024"/>
                          <a:pt x="84216" y="-413"/>
                          <a:pt x="194152" y="1"/>
                        </a:cubicBezTo>
                        <a:cubicBezTo>
                          <a:pt x="301539" y="416"/>
                          <a:pt x="387295" y="88069"/>
                          <a:pt x="386940" y="193263"/>
                        </a:cubicBezTo>
                        <a:cubicBezTo>
                          <a:pt x="386584" y="299643"/>
                          <a:pt x="296443" y="387177"/>
                          <a:pt x="194685" y="386347"/>
                        </a:cubicBezTo>
                        <a:close/>
                      </a:path>
                    </a:pathLst>
                  </a:custGeom>
                  <a:grpFill/>
                  <a:ln w="5923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l-PL" sz="3200" b="0"/>
                  </a:p>
                </p:txBody>
              </p:sp>
            </p:grpSp>
          </p:grpSp>
          <p:sp>
            <p:nvSpPr>
              <p:cNvPr id="117" name="Podtytuł 2">
                <a:extLst>
                  <a:ext uri="{FF2B5EF4-FFF2-40B4-BE49-F238E27FC236}">
                    <a16:creationId xmlns:a16="http://schemas.microsoft.com/office/drawing/2014/main" id="{C195B936-740F-A716-EDAA-E1CAE4F2EF89}"/>
                  </a:ext>
                </a:extLst>
              </p:cNvPr>
              <p:cNvSpPr txBox="1">
                <a:spLocks/>
              </p:cNvSpPr>
              <p:nvPr userDrawn="1"/>
            </p:nvSpPr>
            <p:spPr>
              <a:xfrm>
                <a:off x="1267882" y="6574466"/>
                <a:ext cx="764504" cy="360000"/>
              </a:xfrm>
              <a:prstGeom prst="rect">
                <a:avLst/>
              </a:prstGeom>
            </p:spPr>
            <p:txBody>
              <a:bodyPr vert="horz" lIns="0" tIns="0" rIns="0" bIns="0" rtlCol="0" anchor="ctr">
                <a:noAutofit/>
              </a:bodyPr>
              <a:lstStyle>
                <a:lvl1pPr marL="0" indent="0" algn="l" defTabSz="914400" rtl="0" eaLnBrk="1" latinLnBrk="0" hangingPunct="1">
                  <a:lnSpc>
                    <a:spcPct val="100000"/>
                  </a:lnSpc>
                  <a:spcBef>
                    <a:spcPts val="1000"/>
                  </a:spcBef>
                  <a:spcAft>
                    <a:spcPts val="600"/>
                  </a:spcAft>
                  <a:buFont typeface="Century Gothic" panose="020B0502020202020204" pitchFamily="34" charset="0"/>
                  <a:buNone/>
                  <a:defRPr sz="1600" kern="1200">
                    <a:solidFill>
                      <a:schemeClr val="accen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ctr" defTabSz="914400" rtl="0" eaLnBrk="1" latinLnBrk="0" hangingPunct="1">
                  <a:lnSpc>
                    <a:spcPct val="100000"/>
                  </a:lnSpc>
                  <a:spcBef>
                    <a:spcPts val="500"/>
                  </a:spcBef>
                  <a:spcAft>
                    <a:spcPts val="600"/>
                  </a:spcAft>
                  <a:buClr>
                    <a:schemeClr val="accent1"/>
                  </a:buClr>
                  <a:buFont typeface="+mj-lt"/>
                  <a:buNone/>
                  <a:defRPr sz="2000" b="0" kern="1200">
                    <a:solidFill>
                      <a:schemeClr val="accen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ctr" defTabSz="914400" rtl="0" eaLnBrk="1" latinLnBrk="0" hangingPunct="1">
                  <a:lnSpc>
                    <a:spcPct val="100000"/>
                  </a:lnSpc>
                  <a:spcBef>
                    <a:spcPts val="500"/>
                  </a:spcBef>
                  <a:spcAft>
                    <a:spcPts val="600"/>
                  </a:spcAft>
                  <a:buFont typeface="+mj-lt"/>
                  <a:buNone/>
                  <a:defRPr sz="1800" b="0" kern="1200">
                    <a:solidFill>
                      <a:schemeClr val="accen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ctr" defTabSz="914400" rtl="0" eaLnBrk="1" latinLnBrk="0" hangingPunct="1">
                  <a:lnSpc>
                    <a:spcPct val="100000"/>
                  </a:lnSpc>
                  <a:spcBef>
                    <a:spcPts val="500"/>
                  </a:spcBef>
                  <a:spcAft>
                    <a:spcPts val="600"/>
                  </a:spcAft>
                  <a:buFont typeface="Wingdings" panose="05000000000000000000" pitchFamily="2" charset="2"/>
                  <a:buNone/>
                  <a:defRPr sz="1600" kern="1200">
                    <a:solidFill>
                      <a:schemeClr val="accen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ctr" defTabSz="914400" rtl="0" eaLnBrk="1" latinLnBrk="0" hangingPunct="1">
                  <a:lnSpc>
                    <a:spcPct val="100000"/>
                  </a:lnSpc>
                  <a:spcBef>
                    <a:spcPts val="500"/>
                  </a:spcBef>
                  <a:spcAft>
                    <a:spcPts val="600"/>
                  </a:spcAft>
                  <a:buFont typeface="Wingdings" panose="05000000000000000000" pitchFamily="2" charset="2"/>
                  <a:buNone/>
                  <a:defRPr lang="pl-PL" sz="1600" kern="1200">
                    <a:solidFill>
                      <a:schemeClr val="accen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pl-PL" sz="1200" b="0" u="sng" dirty="0">
                    <a:solidFill>
                      <a:srgbClr val="162B38"/>
                    </a:solidFill>
                  </a:rPr>
                  <a:t>/</a:t>
                </a:r>
                <a:r>
                  <a:rPr lang="pl-PL" sz="1200" b="0" u="sng" dirty="0" err="1">
                    <a:solidFill>
                      <a:srgbClr val="162B38"/>
                    </a:solidFill>
                    <a:hlinkClick r:id="rId6">
                      <a:extLst>
                        <a:ext uri="{A12FA001-AC4F-418D-AE19-62706E023703}">
                          <ahyp:hlinkClr xmlns:ahyp="http://schemas.microsoft.com/office/drawing/2018/hyperlinkcolor" val="tx"/>
                        </a:ext>
                      </a:extLst>
                    </a:hlinkClick>
                  </a:rPr>
                  <a:t>nask</a:t>
                </a:r>
                <a:endParaRPr lang="pl-PL" sz="1200" b="0" u="sng" dirty="0">
                  <a:solidFill>
                    <a:srgbClr val="162B38"/>
                  </a:solidFill>
                </a:endParaRPr>
              </a:p>
            </p:txBody>
          </p:sp>
        </p:grpSp>
        <p:grpSp>
          <p:nvGrpSpPr>
            <p:cNvPr id="97" name="Grupa 96">
              <a:extLst>
                <a:ext uri="{FF2B5EF4-FFF2-40B4-BE49-F238E27FC236}">
                  <a16:creationId xmlns:a16="http://schemas.microsoft.com/office/drawing/2014/main" id="{C6A531ED-BEA4-D3AD-940B-E8B8DFAB0DF0}"/>
                </a:ext>
              </a:extLst>
            </p:cNvPr>
            <p:cNvGrpSpPr/>
            <p:nvPr userDrawn="1"/>
          </p:nvGrpSpPr>
          <p:grpSpPr>
            <a:xfrm>
              <a:off x="10508060" y="3786433"/>
              <a:ext cx="1206567" cy="363408"/>
              <a:chOff x="825819" y="5945562"/>
              <a:chExt cx="1206567" cy="363408"/>
            </a:xfrm>
          </p:grpSpPr>
          <p:grpSp>
            <p:nvGrpSpPr>
              <p:cNvPr id="112" name="Grupa 111">
                <a:extLst>
                  <a:ext uri="{FF2B5EF4-FFF2-40B4-BE49-F238E27FC236}">
                    <a16:creationId xmlns:a16="http://schemas.microsoft.com/office/drawing/2014/main" id="{48AC5A4E-F1F0-70F4-164A-A99DABDE96EB}"/>
                  </a:ext>
                </a:extLst>
              </p:cNvPr>
              <p:cNvGrpSpPr/>
              <p:nvPr userDrawn="1"/>
            </p:nvGrpSpPr>
            <p:grpSpPr>
              <a:xfrm>
                <a:off x="825819" y="5948970"/>
                <a:ext cx="360000" cy="360000"/>
                <a:chOff x="828000" y="7008624"/>
                <a:chExt cx="452049" cy="452060"/>
              </a:xfrm>
            </p:grpSpPr>
            <p:sp>
              <p:nvSpPr>
                <p:cNvPr id="114" name="Dowolny kształt: kształt 113">
                  <a:hlinkClick r:id="rId8"/>
                  <a:extLst>
                    <a:ext uri="{FF2B5EF4-FFF2-40B4-BE49-F238E27FC236}">
                      <a16:creationId xmlns:a16="http://schemas.microsoft.com/office/drawing/2014/main" id="{4240E696-7F19-7B7B-26FD-69658CAB341C}"/>
                    </a:ext>
                  </a:extLst>
                </p:cNvPr>
                <p:cNvSpPr/>
                <p:nvPr/>
              </p:nvSpPr>
              <p:spPr>
                <a:xfrm>
                  <a:off x="828000" y="7008624"/>
                  <a:ext cx="452049" cy="449301"/>
                </a:xfrm>
                <a:custGeom>
                  <a:avLst/>
                  <a:gdLst>
                    <a:gd name="connsiteX0" fmla="*/ 2844701 w 2844700"/>
                    <a:gd name="connsiteY0" fmla="*/ 1422351 h 2827395"/>
                    <a:gd name="connsiteX1" fmla="*/ 1422351 w 2844700"/>
                    <a:gd name="connsiteY1" fmla="*/ 0 h 2827395"/>
                    <a:gd name="connsiteX2" fmla="*/ 0 w 2844700"/>
                    <a:gd name="connsiteY2" fmla="*/ 1422351 h 2827395"/>
                    <a:gd name="connsiteX3" fmla="*/ 1200108 w 2844700"/>
                    <a:gd name="connsiteY3" fmla="*/ 2827396 h 2827395"/>
                    <a:gd name="connsiteX4" fmla="*/ 1200108 w 2844700"/>
                    <a:gd name="connsiteY4" fmla="*/ 1833469 h 2827395"/>
                    <a:gd name="connsiteX5" fmla="*/ 838950 w 2844700"/>
                    <a:gd name="connsiteY5" fmla="*/ 1833469 h 2827395"/>
                    <a:gd name="connsiteX6" fmla="*/ 838950 w 2844700"/>
                    <a:gd name="connsiteY6" fmla="*/ 1422291 h 2827395"/>
                    <a:gd name="connsiteX7" fmla="*/ 1200108 w 2844700"/>
                    <a:gd name="connsiteY7" fmla="*/ 1422291 h 2827395"/>
                    <a:gd name="connsiteX8" fmla="*/ 1200108 w 2844700"/>
                    <a:gd name="connsiteY8" fmla="*/ 1108900 h 2827395"/>
                    <a:gd name="connsiteX9" fmla="*/ 1737342 w 2844700"/>
                    <a:gd name="connsiteY9" fmla="*/ 555546 h 2827395"/>
                    <a:gd name="connsiteX10" fmla="*/ 2055711 w 2844700"/>
                    <a:gd name="connsiteY10" fmla="*/ 583342 h 2827395"/>
                    <a:gd name="connsiteX11" fmla="*/ 2055711 w 2844700"/>
                    <a:gd name="connsiteY11" fmla="*/ 933358 h 2827395"/>
                    <a:gd name="connsiteX12" fmla="*/ 1876377 w 2844700"/>
                    <a:gd name="connsiteY12" fmla="*/ 933358 h 2827395"/>
                    <a:gd name="connsiteX13" fmla="*/ 1644593 w 2844700"/>
                    <a:gd name="connsiteY13" fmla="*/ 1155482 h 2827395"/>
                    <a:gd name="connsiteX14" fmla="*/ 1644593 w 2844700"/>
                    <a:gd name="connsiteY14" fmla="*/ 1422291 h 2827395"/>
                    <a:gd name="connsiteX15" fmla="*/ 2039058 w 2844700"/>
                    <a:gd name="connsiteY15" fmla="*/ 1422291 h 2827395"/>
                    <a:gd name="connsiteX16" fmla="*/ 1976000 w 2844700"/>
                    <a:gd name="connsiteY16" fmla="*/ 1833469 h 2827395"/>
                    <a:gd name="connsiteX17" fmla="*/ 1644593 w 2844700"/>
                    <a:gd name="connsiteY17" fmla="*/ 1833469 h 2827395"/>
                    <a:gd name="connsiteX18" fmla="*/ 1644593 w 2844700"/>
                    <a:gd name="connsiteY18" fmla="*/ 2827396 h 2827395"/>
                    <a:gd name="connsiteX19" fmla="*/ 2844701 w 2844700"/>
                    <a:gd name="connsiteY19" fmla="*/ 1422351 h 282739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</a:cxnLst>
                  <a:rect l="l" t="t" r="r" b="b"/>
                  <a:pathLst>
                    <a:path w="2844700" h="2827395">
                      <a:moveTo>
                        <a:pt x="2844701" y="1422351"/>
                      </a:moveTo>
                      <a:cubicBezTo>
                        <a:pt x="2844701" y="636798"/>
                        <a:pt x="2207903" y="0"/>
                        <a:pt x="1422351" y="0"/>
                      </a:cubicBezTo>
                      <a:cubicBezTo>
                        <a:pt x="636798" y="0"/>
                        <a:pt x="0" y="636798"/>
                        <a:pt x="0" y="1422351"/>
                      </a:cubicBezTo>
                      <a:cubicBezTo>
                        <a:pt x="0" y="2132281"/>
                        <a:pt x="520106" y="2720719"/>
                        <a:pt x="1200108" y="2827396"/>
                      </a:cubicBezTo>
                      <a:lnTo>
                        <a:pt x="1200108" y="1833469"/>
                      </a:lnTo>
                      <a:lnTo>
                        <a:pt x="838950" y="1833469"/>
                      </a:lnTo>
                      <a:lnTo>
                        <a:pt x="838950" y="1422291"/>
                      </a:lnTo>
                      <a:lnTo>
                        <a:pt x="1200108" y="1422291"/>
                      </a:lnTo>
                      <a:lnTo>
                        <a:pt x="1200108" y="1108900"/>
                      </a:lnTo>
                      <a:cubicBezTo>
                        <a:pt x="1200108" y="752423"/>
                        <a:pt x="1412453" y="555546"/>
                        <a:pt x="1737342" y="555546"/>
                      </a:cubicBezTo>
                      <a:cubicBezTo>
                        <a:pt x="1892971" y="555546"/>
                        <a:pt x="2055711" y="583342"/>
                        <a:pt x="2055711" y="583342"/>
                      </a:cubicBezTo>
                      <a:lnTo>
                        <a:pt x="2055711" y="933358"/>
                      </a:lnTo>
                      <a:lnTo>
                        <a:pt x="1876377" y="933358"/>
                      </a:lnTo>
                      <a:cubicBezTo>
                        <a:pt x="1699709" y="933358"/>
                        <a:pt x="1644593" y="1042998"/>
                        <a:pt x="1644593" y="1155482"/>
                      </a:cubicBezTo>
                      <a:lnTo>
                        <a:pt x="1644593" y="1422291"/>
                      </a:lnTo>
                      <a:lnTo>
                        <a:pt x="2039058" y="1422291"/>
                      </a:lnTo>
                      <a:lnTo>
                        <a:pt x="1976000" y="1833469"/>
                      </a:lnTo>
                      <a:lnTo>
                        <a:pt x="1644593" y="1833469"/>
                      </a:lnTo>
                      <a:lnTo>
                        <a:pt x="1644593" y="2827396"/>
                      </a:lnTo>
                      <a:cubicBezTo>
                        <a:pt x="2324536" y="2720719"/>
                        <a:pt x="2844701" y="2132281"/>
                        <a:pt x="2844701" y="1422351"/>
                      </a:cubicBezTo>
                      <a:close/>
                    </a:path>
                  </a:pathLst>
                </a:custGeom>
                <a:solidFill>
                  <a:srgbClr val="0F90F3"/>
                </a:solidFill>
                <a:ln w="5923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l-PL" sz="3200" b="0" baseline="-25000"/>
                </a:p>
              </p:txBody>
            </p:sp>
            <p:sp>
              <p:nvSpPr>
                <p:cNvPr id="115" name="Dowolny kształt: kształt 114">
                  <a:hlinkClick r:id="rId8"/>
                  <a:extLst>
                    <a:ext uri="{FF2B5EF4-FFF2-40B4-BE49-F238E27FC236}">
                      <a16:creationId xmlns:a16="http://schemas.microsoft.com/office/drawing/2014/main" id="{285AB1E1-9473-61F1-5A94-13BF82409F5F}"/>
                    </a:ext>
                  </a:extLst>
                </p:cNvPr>
                <p:cNvSpPr/>
                <p:nvPr/>
              </p:nvSpPr>
              <p:spPr>
                <a:xfrm>
                  <a:off x="961317" y="7096915"/>
                  <a:ext cx="193355" cy="363769"/>
                </a:xfrm>
                <a:custGeom>
                  <a:avLst/>
                  <a:gdLst>
                    <a:gd name="connsiteX0" fmla="*/ 1137051 w 1216761"/>
                    <a:gd name="connsiteY0" fmla="*/ 1277923 h 2289154"/>
                    <a:gd name="connsiteX1" fmla="*/ 1200108 w 1216761"/>
                    <a:gd name="connsiteY1" fmla="*/ 866745 h 2289154"/>
                    <a:gd name="connsiteX2" fmla="*/ 805643 w 1216761"/>
                    <a:gd name="connsiteY2" fmla="*/ 866745 h 2289154"/>
                    <a:gd name="connsiteX3" fmla="*/ 805643 w 1216761"/>
                    <a:gd name="connsiteY3" fmla="*/ 599936 h 2289154"/>
                    <a:gd name="connsiteX4" fmla="*/ 1037427 w 1216761"/>
                    <a:gd name="connsiteY4" fmla="*/ 377812 h 2289154"/>
                    <a:gd name="connsiteX5" fmla="*/ 1216762 w 1216761"/>
                    <a:gd name="connsiteY5" fmla="*/ 377812 h 2289154"/>
                    <a:gd name="connsiteX6" fmla="*/ 1216762 w 1216761"/>
                    <a:gd name="connsiteY6" fmla="*/ 27795 h 2289154"/>
                    <a:gd name="connsiteX7" fmla="*/ 898392 w 1216761"/>
                    <a:gd name="connsiteY7" fmla="*/ 0 h 2289154"/>
                    <a:gd name="connsiteX8" fmla="*/ 361159 w 1216761"/>
                    <a:gd name="connsiteY8" fmla="*/ 553354 h 2289154"/>
                    <a:gd name="connsiteX9" fmla="*/ 361159 w 1216761"/>
                    <a:gd name="connsiteY9" fmla="*/ 866745 h 2289154"/>
                    <a:gd name="connsiteX10" fmla="*/ 0 w 1216761"/>
                    <a:gd name="connsiteY10" fmla="*/ 866745 h 2289154"/>
                    <a:gd name="connsiteX11" fmla="*/ 0 w 1216761"/>
                    <a:gd name="connsiteY11" fmla="*/ 1277923 h 2289154"/>
                    <a:gd name="connsiteX12" fmla="*/ 361159 w 1216761"/>
                    <a:gd name="connsiteY12" fmla="*/ 1277923 h 2289154"/>
                    <a:gd name="connsiteX13" fmla="*/ 361159 w 1216761"/>
                    <a:gd name="connsiteY13" fmla="*/ 2271849 h 2289154"/>
                    <a:gd name="connsiteX14" fmla="*/ 583401 w 1216761"/>
                    <a:gd name="connsiteY14" fmla="*/ 2289155 h 2289154"/>
                    <a:gd name="connsiteX15" fmla="*/ 805643 w 1216761"/>
                    <a:gd name="connsiteY15" fmla="*/ 2271849 h 2289154"/>
                    <a:gd name="connsiteX16" fmla="*/ 805643 w 1216761"/>
                    <a:gd name="connsiteY16" fmla="*/ 1277923 h 2289154"/>
                    <a:gd name="connsiteX17" fmla="*/ 1137051 w 1216761"/>
                    <a:gd name="connsiteY17" fmla="*/ 1277923 h 228915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1216761" h="2289154">
                      <a:moveTo>
                        <a:pt x="1137051" y="1277923"/>
                      </a:moveTo>
                      <a:lnTo>
                        <a:pt x="1200108" y="866745"/>
                      </a:lnTo>
                      <a:lnTo>
                        <a:pt x="805643" y="866745"/>
                      </a:lnTo>
                      <a:lnTo>
                        <a:pt x="805643" y="599936"/>
                      </a:lnTo>
                      <a:cubicBezTo>
                        <a:pt x="805643" y="487451"/>
                        <a:pt x="860759" y="377812"/>
                        <a:pt x="1037427" y="377812"/>
                      </a:cubicBezTo>
                      <a:lnTo>
                        <a:pt x="1216762" y="377812"/>
                      </a:lnTo>
                      <a:lnTo>
                        <a:pt x="1216762" y="27795"/>
                      </a:lnTo>
                      <a:cubicBezTo>
                        <a:pt x="1216762" y="27795"/>
                        <a:pt x="1053962" y="0"/>
                        <a:pt x="898392" y="0"/>
                      </a:cubicBezTo>
                      <a:cubicBezTo>
                        <a:pt x="573504" y="0"/>
                        <a:pt x="361159" y="196877"/>
                        <a:pt x="361159" y="553354"/>
                      </a:cubicBezTo>
                      <a:lnTo>
                        <a:pt x="361159" y="866745"/>
                      </a:lnTo>
                      <a:lnTo>
                        <a:pt x="0" y="866745"/>
                      </a:lnTo>
                      <a:lnTo>
                        <a:pt x="0" y="1277923"/>
                      </a:lnTo>
                      <a:lnTo>
                        <a:pt x="361159" y="1277923"/>
                      </a:lnTo>
                      <a:lnTo>
                        <a:pt x="361159" y="2271849"/>
                      </a:lnTo>
                      <a:cubicBezTo>
                        <a:pt x="433580" y="2283228"/>
                        <a:pt x="507779" y="2289155"/>
                        <a:pt x="583401" y="2289155"/>
                      </a:cubicBezTo>
                      <a:cubicBezTo>
                        <a:pt x="659022" y="2289155"/>
                        <a:pt x="733222" y="2283228"/>
                        <a:pt x="805643" y="2271849"/>
                      </a:cubicBezTo>
                      <a:lnTo>
                        <a:pt x="805643" y="1277923"/>
                      </a:lnTo>
                      <a:lnTo>
                        <a:pt x="1137051" y="1277923"/>
                      </a:lnTo>
                      <a:close/>
                    </a:path>
                  </a:pathLst>
                </a:custGeom>
                <a:solidFill>
                  <a:srgbClr val="212E3B"/>
                </a:solidFill>
                <a:ln w="5923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l-PL" sz="3200" b="0" baseline="-25000" dirty="0"/>
                </a:p>
              </p:txBody>
            </p:sp>
          </p:grpSp>
          <p:sp>
            <p:nvSpPr>
              <p:cNvPr id="113" name="Podtytuł 2">
                <a:extLst>
                  <a:ext uri="{FF2B5EF4-FFF2-40B4-BE49-F238E27FC236}">
                    <a16:creationId xmlns:a16="http://schemas.microsoft.com/office/drawing/2014/main" id="{FE46739E-C6DF-C51C-1A08-7FEB72222D27}"/>
                  </a:ext>
                </a:extLst>
              </p:cNvPr>
              <p:cNvSpPr txBox="1">
                <a:spLocks/>
              </p:cNvSpPr>
              <p:nvPr userDrawn="1"/>
            </p:nvSpPr>
            <p:spPr>
              <a:xfrm>
                <a:off x="1267882" y="5945562"/>
                <a:ext cx="764504" cy="360000"/>
              </a:xfrm>
              <a:prstGeom prst="rect">
                <a:avLst/>
              </a:prstGeom>
            </p:spPr>
            <p:txBody>
              <a:bodyPr vert="horz" lIns="0" tIns="0" rIns="0" bIns="0" rtlCol="0" anchor="ctr">
                <a:noAutofit/>
              </a:bodyPr>
              <a:lstStyle>
                <a:lvl1pPr marL="0" indent="0" algn="l" defTabSz="914400" rtl="0" eaLnBrk="1" latinLnBrk="0" hangingPunct="1">
                  <a:lnSpc>
                    <a:spcPct val="100000"/>
                  </a:lnSpc>
                  <a:spcBef>
                    <a:spcPts val="1000"/>
                  </a:spcBef>
                  <a:spcAft>
                    <a:spcPts val="600"/>
                  </a:spcAft>
                  <a:buFont typeface="Century Gothic" panose="020B0502020202020204" pitchFamily="34" charset="0"/>
                  <a:buNone/>
                  <a:defRPr sz="1600" kern="1200">
                    <a:solidFill>
                      <a:schemeClr val="accen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ctr" defTabSz="914400" rtl="0" eaLnBrk="1" latinLnBrk="0" hangingPunct="1">
                  <a:lnSpc>
                    <a:spcPct val="100000"/>
                  </a:lnSpc>
                  <a:spcBef>
                    <a:spcPts val="500"/>
                  </a:spcBef>
                  <a:spcAft>
                    <a:spcPts val="600"/>
                  </a:spcAft>
                  <a:buClr>
                    <a:schemeClr val="accent1"/>
                  </a:buClr>
                  <a:buFont typeface="+mj-lt"/>
                  <a:buNone/>
                  <a:defRPr sz="2000" b="0" kern="1200">
                    <a:solidFill>
                      <a:schemeClr val="accen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ctr" defTabSz="914400" rtl="0" eaLnBrk="1" latinLnBrk="0" hangingPunct="1">
                  <a:lnSpc>
                    <a:spcPct val="100000"/>
                  </a:lnSpc>
                  <a:spcBef>
                    <a:spcPts val="500"/>
                  </a:spcBef>
                  <a:spcAft>
                    <a:spcPts val="600"/>
                  </a:spcAft>
                  <a:buFont typeface="+mj-lt"/>
                  <a:buNone/>
                  <a:defRPr sz="1800" b="0" kern="1200">
                    <a:solidFill>
                      <a:schemeClr val="accen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ctr" defTabSz="914400" rtl="0" eaLnBrk="1" latinLnBrk="0" hangingPunct="1">
                  <a:lnSpc>
                    <a:spcPct val="100000"/>
                  </a:lnSpc>
                  <a:spcBef>
                    <a:spcPts val="500"/>
                  </a:spcBef>
                  <a:spcAft>
                    <a:spcPts val="600"/>
                  </a:spcAft>
                  <a:buFont typeface="Wingdings" panose="05000000000000000000" pitchFamily="2" charset="2"/>
                  <a:buNone/>
                  <a:defRPr sz="1600" kern="1200">
                    <a:solidFill>
                      <a:schemeClr val="accen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ctr" defTabSz="914400" rtl="0" eaLnBrk="1" latinLnBrk="0" hangingPunct="1">
                  <a:lnSpc>
                    <a:spcPct val="100000"/>
                  </a:lnSpc>
                  <a:spcBef>
                    <a:spcPts val="500"/>
                  </a:spcBef>
                  <a:spcAft>
                    <a:spcPts val="600"/>
                  </a:spcAft>
                  <a:buFont typeface="Wingdings" panose="05000000000000000000" pitchFamily="2" charset="2"/>
                  <a:buNone/>
                  <a:defRPr lang="pl-PL" sz="1600" kern="1200">
                    <a:solidFill>
                      <a:schemeClr val="accen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pl-PL" sz="1200" b="0" u="sng" dirty="0">
                    <a:solidFill>
                      <a:srgbClr val="162B38"/>
                    </a:solidFill>
                  </a:rPr>
                  <a:t>/</a:t>
                </a:r>
                <a:r>
                  <a:rPr lang="pl-PL" sz="1200" b="0" u="sng" dirty="0" err="1">
                    <a:solidFill>
                      <a:srgbClr val="162B38"/>
                    </a:solidFill>
                  </a:rPr>
                  <a:t>NASKpl</a:t>
                </a:r>
                <a:endParaRPr lang="pl-PL" sz="1200" b="0" u="sng" dirty="0">
                  <a:solidFill>
                    <a:srgbClr val="162B38"/>
                  </a:solidFill>
                </a:endParaRPr>
              </a:p>
            </p:txBody>
          </p:sp>
        </p:grpSp>
        <p:grpSp>
          <p:nvGrpSpPr>
            <p:cNvPr id="98" name="Grupa 97">
              <a:extLst>
                <a:ext uri="{FF2B5EF4-FFF2-40B4-BE49-F238E27FC236}">
                  <a16:creationId xmlns:a16="http://schemas.microsoft.com/office/drawing/2014/main" id="{5587C17E-3CC3-9198-E4D5-63D53185E0E6}"/>
                </a:ext>
              </a:extLst>
            </p:cNvPr>
            <p:cNvGrpSpPr/>
            <p:nvPr userDrawn="1"/>
          </p:nvGrpSpPr>
          <p:grpSpPr>
            <a:xfrm>
              <a:off x="12776099" y="4415336"/>
              <a:ext cx="1203059" cy="360001"/>
              <a:chOff x="3093858" y="6574465"/>
              <a:chExt cx="1203059" cy="360001"/>
            </a:xfrm>
          </p:grpSpPr>
          <p:sp>
            <p:nvSpPr>
              <p:cNvPr id="105" name="Podtytuł 2">
                <a:extLst>
                  <a:ext uri="{FF2B5EF4-FFF2-40B4-BE49-F238E27FC236}">
                    <a16:creationId xmlns:a16="http://schemas.microsoft.com/office/drawing/2014/main" id="{2CCC16A3-AD5A-A8D1-324A-364E8A3AF755}"/>
                  </a:ext>
                </a:extLst>
              </p:cNvPr>
              <p:cNvSpPr txBox="1">
                <a:spLocks/>
              </p:cNvSpPr>
              <p:nvPr userDrawn="1"/>
            </p:nvSpPr>
            <p:spPr>
              <a:xfrm>
                <a:off x="3532413" y="6574465"/>
                <a:ext cx="764504" cy="360000"/>
              </a:xfrm>
              <a:prstGeom prst="rect">
                <a:avLst/>
              </a:prstGeom>
            </p:spPr>
            <p:txBody>
              <a:bodyPr vert="horz" lIns="0" tIns="0" rIns="0" bIns="0" rtlCol="0" anchor="ctr">
                <a:noAutofit/>
              </a:bodyPr>
              <a:lstStyle>
                <a:lvl1pPr marL="0" indent="0" algn="l" defTabSz="914400" rtl="0" eaLnBrk="1" latinLnBrk="0" hangingPunct="1">
                  <a:lnSpc>
                    <a:spcPct val="100000"/>
                  </a:lnSpc>
                  <a:spcBef>
                    <a:spcPts val="1000"/>
                  </a:spcBef>
                  <a:spcAft>
                    <a:spcPts val="600"/>
                  </a:spcAft>
                  <a:buFont typeface="Century Gothic" panose="020B0502020202020204" pitchFamily="34" charset="0"/>
                  <a:buNone/>
                  <a:defRPr sz="1600" kern="1200">
                    <a:solidFill>
                      <a:schemeClr val="accen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ctr" defTabSz="914400" rtl="0" eaLnBrk="1" latinLnBrk="0" hangingPunct="1">
                  <a:lnSpc>
                    <a:spcPct val="100000"/>
                  </a:lnSpc>
                  <a:spcBef>
                    <a:spcPts val="500"/>
                  </a:spcBef>
                  <a:spcAft>
                    <a:spcPts val="600"/>
                  </a:spcAft>
                  <a:buClr>
                    <a:schemeClr val="accent1"/>
                  </a:buClr>
                  <a:buFont typeface="+mj-lt"/>
                  <a:buNone/>
                  <a:defRPr sz="2000" b="0" kern="1200">
                    <a:solidFill>
                      <a:schemeClr val="accen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ctr" defTabSz="914400" rtl="0" eaLnBrk="1" latinLnBrk="0" hangingPunct="1">
                  <a:lnSpc>
                    <a:spcPct val="100000"/>
                  </a:lnSpc>
                  <a:spcBef>
                    <a:spcPts val="500"/>
                  </a:spcBef>
                  <a:spcAft>
                    <a:spcPts val="600"/>
                  </a:spcAft>
                  <a:buFont typeface="+mj-lt"/>
                  <a:buNone/>
                  <a:defRPr sz="1800" b="0" kern="1200">
                    <a:solidFill>
                      <a:schemeClr val="accen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ctr" defTabSz="914400" rtl="0" eaLnBrk="1" latinLnBrk="0" hangingPunct="1">
                  <a:lnSpc>
                    <a:spcPct val="100000"/>
                  </a:lnSpc>
                  <a:spcBef>
                    <a:spcPts val="500"/>
                  </a:spcBef>
                  <a:spcAft>
                    <a:spcPts val="600"/>
                  </a:spcAft>
                  <a:buFont typeface="Wingdings" panose="05000000000000000000" pitchFamily="2" charset="2"/>
                  <a:buNone/>
                  <a:defRPr sz="1600" kern="1200">
                    <a:solidFill>
                      <a:schemeClr val="accen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ctr" defTabSz="914400" rtl="0" eaLnBrk="1" latinLnBrk="0" hangingPunct="1">
                  <a:lnSpc>
                    <a:spcPct val="100000"/>
                  </a:lnSpc>
                  <a:spcBef>
                    <a:spcPts val="500"/>
                  </a:spcBef>
                  <a:spcAft>
                    <a:spcPts val="600"/>
                  </a:spcAft>
                  <a:buFont typeface="Wingdings" panose="05000000000000000000" pitchFamily="2" charset="2"/>
                  <a:buNone/>
                  <a:defRPr lang="pl-PL" sz="1600" kern="1200">
                    <a:solidFill>
                      <a:schemeClr val="accen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pl-PL" sz="1200" b="0" u="sng" dirty="0">
                    <a:solidFill>
                      <a:srgbClr val="162B38"/>
                    </a:solidFill>
                  </a:rPr>
                  <a:t>/</a:t>
                </a:r>
                <a:r>
                  <a:rPr lang="pl-PL" sz="1200" b="0" u="sng" dirty="0">
                    <a:solidFill>
                      <a:srgbClr val="162B38"/>
                    </a:solidFill>
                    <a:hlinkClick r:id="rId9">
                      <a:extLst>
                        <a:ext uri="{A12FA001-AC4F-418D-AE19-62706E023703}">
                          <ahyp:hlinkClr xmlns:ahyp="http://schemas.microsoft.com/office/drawing/2018/hyperlinkcolor" val="tx"/>
                        </a:ext>
                      </a:extLst>
                    </a:hlinkClick>
                  </a:rPr>
                  <a:t>nask.pl</a:t>
                </a:r>
                <a:endParaRPr lang="pl-PL" sz="1200" b="0" u="sng" dirty="0">
                  <a:solidFill>
                    <a:srgbClr val="162B38"/>
                  </a:solidFill>
                </a:endParaRPr>
              </a:p>
            </p:txBody>
          </p:sp>
          <p:grpSp>
            <p:nvGrpSpPr>
              <p:cNvPr id="106" name="Grupa 105">
                <a:extLst>
                  <a:ext uri="{FF2B5EF4-FFF2-40B4-BE49-F238E27FC236}">
                    <a16:creationId xmlns:a16="http://schemas.microsoft.com/office/drawing/2014/main" id="{CA47D828-C245-A3EB-679F-80E42A7E566D}"/>
                  </a:ext>
                </a:extLst>
              </p:cNvPr>
              <p:cNvGrpSpPr/>
              <p:nvPr userDrawn="1"/>
            </p:nvGrpSpPr>
            <p:grpSpPr>
              <a:xfrm>
                <a:off x="3093858" y="6574466"/>
                <a:ext cx="360000" cy="360000"/>
                <a:chOff x="2345922" y="8994904"/>
                <a:chExt cx="337862" cy="337863"/>
              </a:xfrm>
            </p:grpSpPr>
            <p:sp>
              <p:nvSpPr>
                <p:cNvPr id="107" name="Dowolny kształt: kształt 106">
                  <a:hlinkClick r:id="rId9"/>
                  <a:extLst>
                    <a:ext uri="{FF2B5EF4-FFF2-40B4-BE49-F238E27FC236}">
                      <a16:creationId xmlns:a16="http://schemas.microsoft.com/office/drawing/2014/main" id="{7D2C8F08-6C19-8A38-98E0-2D8CA88BD4F6}"/>
                    </a:ext>
                  </a:extLst>
                </p:cNvPr>
                <p:cNvSpPr/>
                <p:nvPr userDrawn="1"/>
              </p:nvSpPr>
              <p:spPr>
                <a:xfrm>
                  <a:off x="2345922" y="8994904"/>
                  <a:ext cx="337862" cy="337863"/>
                </a:xfrm>
                <a:custGeom>
                  <a:avLst/>
                  <a:gdLst>
                    <a:gd name="connsiteX0" fmla="*/ 2844701 w 2844700"/>
                    <a:gd name="connsiteY0" fmla="*/ 1422351 h 2844701"/>
                    <a:gd name="connsiteX1" fmla="*/ 1422351 w 2844700"/>
                    <a:gd name="connsiteY1" fmla="*/ 2844701 h 2844701"/>
                    <a:gd name="connsiteX2" fmla="*/ 0 w 2844700"/>
                    <a:gd name="connsiteY2" fmla="*/ 1422351 h 2844701"/>
                    <a:gd name="connsiteX3" fmla="*/ 1422351 w 2844700"/>
                    <a:gd name="connsiteY3" fmla="*/ 0 h 2844701"/>
                    <a:gd name="connsiteX4" fmla="*/ 2844701 w 2844700"/>
                    <a:gd name="connsiteY4" fmla="*/ 1422351 h 284470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844700" h="2844701">
                      <a:moveTo>
                        <a:pt x="2844701" y="1422351"/>
                      </a:moveTo>
                      <a:cubicBezTo>
                        <a:pt x="2844701" y="2207893"/>
                        <a:pt x="2207893" y="2844701"/>
                        <a:pt x="1422351" y="2844701"/>
                      </a:cubicBezTo>
                      <a:cubicBezTo>
                        <a:pt x="636808" y="2844701"/>
                        <a:pt x="0" y="2207893"/>
                        <a:pt x="0" y="1422351"/>
                      </a:cubicBezTo>
                      <a:cubicBezTo>
                        <a:pt x="0" y="636808"/>
                        <a:pt x="636808" y="0"/>
                        <a:pt x="1422351" y="0"/>
                      </a:cubicBezTo>
                      <a:cubicBezTo>
                        <a:pt x="2207893" y="0"/>
                        <a:pt x="2844701" y="636808"/>
                        <a:pt x="2844701" y="1422351"/>
                      </a:cubicBezTo>
                      <a:close/>
                    </a:path>
                  </a:pathLst>
                </a:custGeom>
                <a:gradFill>
                  <a:gsLst>
                    <a:gs pos="0">
                      <a:srgbClr val="7124C3"/>
                    </a:gs>
                    <a:gs pos="50000">
                      <a:srgbClr val="C42F63"/>
                    </a:gs>
                    <a:gs pos="100000">
                      <a:srgbClr val="DF983E"/>
                    </a:gs>
                  </a:gsLst>
                  <a:lin ang="5400000" scaled="1"/>
                </a:gradFill>
                <a:ln w="5923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l-PL" sz="3200" b="0" dirty="0"/>
                </a:p>
              </p:txBody>
            </p:sp>
            <p:grpSp>
              <p:nvGrpSpPr>
                <p:cNvPr id="108" name="Grupa 107">
                  <a:extLst>
                    <a:ext uri="{FF2B5EF4-FFF2-40B4-BE49-F238E27FC236}">
                      <a16:creationId xmlns:a16="http://schemas.microsoft.com/office/drawing/2014/main" id="{06027B4B-3DD5-0288-DB40-52FE4B4CB7B9}"/>
                    </a:ext>
                  </a:extLst>
                </p:cNvPr>
                <p:cNvGrpSpPr/>
                <p:nvPr userDrawn="1"/>
              </p:nvGrpSpPr>
              <p:grpSpPr>
                <a:xfrm>
                  <a:off x="2411512" y="9060494"/>
                  <a:ext cx="206682" cy="206682"/>
                  <a:chOff x="1968288" y="8731007"/>
                  <a:chExt cx="243850" cy="243850"/>
                </a:xfrm>
              </p:grpSpPr>
              <p:sp>
                <p:nvSpPr>
                  <p:cNvPr id="109" name="Prostokąt: zaokrąglone rogi 108">
                    <a:extLst>
                      <a:ext uri="{FF2B5EF4-FFF2-40B4-BE49-F238E27FC236}">
                        <a16:creationId xmlns:a16="http://schemas.microsoft.com/office/drawing/2014/main" id="{A47AA246-3AB2-914F-9085-F99FDB5D3645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1968288" y="8731007"/>
                    <a:ext cx="243850" cy="243850"/>
                  </a:xfrm>
                  <a:prstGeom prst="roundRect">
                    <a:avLst>
                      <a:gd name="adj" fmla="val 29687"/>
                    </a:avLst>
                  </a:prstGeom>
                  <a:solidFill>
                    <a:schemeClr val="accent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pl-PL" sz="3200" b="0"/>
                  </a:p>
                </p:txBody>
              </p:sp>
              <p:sp>
                <p:nvSpPr>
                  <p:cNvPr id="110" name="Owal 109">
                    <a:extLst>
                      <a:ext uri="{FF2B5EF4-FFF2-40B4-BE49-F238E27FC236}">
                        <a16:creationId xmlns:a16="http://schemas.microsoft.com/office/drawing/2014/main" id="{AEAFF203-46C0-7911-B452-AD69CBB9DA40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2041095" y="8803814"/>
                    <a:ext cx="98236" cy="98236"/>
                  </a:xfrm>
                  <a:prstGeom prst="ellipse">
                    <a:avLst/>
                  </a:prstGeom>
                  <a:gradFill>
                    <a:gsLst>
                      <a:gs pos="0">
                        <a:srgbClr val="7124C3"/>
                      </a:gs>
                      <a:gs pos="50000">
                        <a:srgbClr val="C42F63"/>
                      </a:gs>
                      <a:gs pos="100000">
                        <a:srgbClr val="DF983E"/>
                      </a:gs>
                    </a:gsLst>
                    <a:lin ang="5400000" scaled="1"/>
                  </a:gra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pl-PL" sz="3200" b="0"/>
                  </a:p>
                </p:txBody>
              </p:sp>
              <p:sp>
                <p:nvSpPr>
                  <p:cNvPr id="111" name="Owal 110">
                    <a:extLst>
                      <a:ext uri="{FF2B5EF4-FFF2-40B4-BE49-F238E27FC236}">
                        <a16:creationId xmlns:a16="http://schemas.microsoft.com/office/drawing/2014/main" id="{2B2AC3C9-7354-7B50-C587-5360C77146D0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2143748" y="8766245"/>
                    <a:ext cx="36000" cy="36000"/>
                  </a:xfrm>
                  <a:prstGeom prst="ellipse">
                    <a:avLst/>
                  </a:prstGeom>
                  <a:gradFill>
                    <a:gsLst>
                      <a:gs pos="0">
                        <a:srgbClr val="7124C3"/>
                      </a:gs>
                      <a:gs pos="50000">
                        <a:srgbClr val="C42F63"/>
                      </a:gs>
                      <a:gs pos="100000">
                        <a:srgbClr val="DF983E"/>
                      </a:gs>
                    </a:gsLst>
                    <a:lin ang="5400000" scaled="1"/>
                  </a:gra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pl-PL" sz="3200" b="0"/>
                  </a:p>
                </p:txBody>
              </p:sp>
            </p:grpSp>
          </p:grpSp>
        </p:grpSp>
        <p:grpSp>
          <p:nvGrpSpPr>
            <p:cNvPr id="99" name="Grupa 98">
              <a:extLst>
                <a:ext uri="{FF2B5EF4-FFF2-40B4-BE49-F238E27FC236}">
                  <a16:creationId xmlns:a16="http://schemas.microsoft.com/office/drawing/2014/main" id="{3510EBF0-E3DC-8CAA-9CB5-2CB7B59E385F}"/>
                </a:ext>
              </a:extLst>
            </p:cNvPr>
            <p:cNvGrpSpPr/>
            <p:nvPr userDrawn="1"/>
          </p:nvGrpSpPr>
          <p:grpSpPr>
            <a:xfrm>
              <a:off x="12773793" y="5028107"/>
              <a:ext cx="1200577" cy="367613"/>
              <a:chOff x="3091552" y="7187236"/>
              <a:chExt cx="1200577" cy="367613"/>
            </a:xfrm>
          </p:grpSpPr>
          <p:sp>
            <p:nvSpPr>
              <p:cNvPr id="101" name="Podtytuł 2">
                <a:hlinkClick r:id="rId10"/>
                <a:extLst>
                  <a:ext uri="{FF2B5EF4-FFF2-40B4-BE49-F238E27FC236}">
                    <a16:creationId xmlns:a16="http://schemas.microsoft.com/office/drawing/2014/main" id="{22C5E4C9-8EA8-3655-F22D-6F3E8CCCA746}"/>
                  </a:ext>
                </a:extLst>
              </p:cNvPr>
              <p:cNvSpPr txBox="1">
                <a:spLocks/>
              </p:cNvSpPr>
              <p:nvPr userDrawn="1"/>
            </p:nvSpPr>
            <p:spPr>
              <a:xfrm>
                <a:off x="3527625" y="7187236"/>
                <a:ext cx="764504" cy="360000"/>
              </a:xfrm>
              <a:prstGeom prst="rect">
                <a:avLst/>
              </a:prstGeom>
            </p:spPr>
            <p:txBody>
              <a:bodyPr vert="horz" lIns="0" tIns="0" rIns="0" bIns="0" rtlCol="0" anchor="ctr">
                <a:noAutofit/>
              </a:bodyPr>
              <a:lstStyle>
                <a:lvl1pPr marL="0" indent="0" algn="l" defTabSz="914400" rtl="0" eaLnBrk="1" latinLnBrk="0" hangingPunct="1">
                  <a:lnSpc>
                    <a:spcPct val="100000"/>
                  </a:lnSpc>
                  <a:spcBef>
                    <a:spcPts val="1000"/>
                  </a:spcBef>
                  <a:spcAft>
                    <a:spcPts val="600"/>
                  </a:spcAft>
                  <a:buFont typeface="Century Gothic" panose="020B0502020202020204" pitchFamily="34" charset="0"/>
                  <a:buNone/>
                  <a:defRPr sz="1600" kern="1200">
                    <a:solidFill>
                      <a:schemeClr val="accen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ctr" defTabSz="914400" rtl="0" eaLnBrk="1" latinLnBrk="0" hangingPunct="1">
                  <a:lnSpc>
                    <a:spcPct val="100000"/>
                  </a:lnSpc>
                  <a:spcBef>
                    <a:spcPts val="500"/>
                  </a:spcBef>
                  <a:spcAft>
                    <a:spcPts val="600"/>
                  </a:spcAft>
                  <a:buClr>
                    <a:schemeClr val="accent1"/>
                  </a:buClr>
                  <a:buFont typeface="+mj-lt"/>
                  <a:buNone/>
                  <a:defRPr sz="2000" b="0" kern="1200">
                    <a:solidFill>
                      <a:schemeClr val="accen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ctr" defTabSz="914400" rtl="0" eaLnBrk="1" latinLnBrk="0" hangingPunct="1">
                  <a:lnSpc>
                    <a:spcPct val="100000"/>
                  </a:lnSpc>
                  <a:spcBef>
                    <a:spcPts val="500"/>
                  </a:spcBef>
                  <a:spcAft>
                    <a:spcPts val="600"/>
                  </a:spcAft>
                  <a:buFont typeface="+mj-lt"/>
                  <a:buNone/>
                  <a:defRPr sz="1800" b="0" kern="1200">
                    <a:solidFill>
                      <a:schemeClr val="accen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ctr" defTabSz="914400" rtl="0" eaLnBrk="1" latinLnBrk="0" hangingPunct="1">
                  <a:lnSpc>
                    <a:spcPct val="100000"/>
                  </a:lnSpc>
                  <a:spcBef>
                    <a:spcPts val="500"/>
                  </a:spcBef>
                  <a:spcAft>
                    <a:spcPts val="600"/>
                  </a:spcAft>
                  <a:buFont typeface="Wingdings" panose="05000000000000000000" pitchFamily="2" charset="2"/>
                  <a:buNone/>
                  <a:defRPr sz="1600" kern="1200">
                    <a:solidFill>
                      <a:schemeClr val="accen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ctr" defTabSz="914400" rtl="0" eaLnBrk="1" latinLnBrk="0" hangingPunct="1">
                  <a:lnSpc>
                    <a:spcPct val="100000"/>
                  </a:lnSpc>
                  <a:spcBef>
                    <a:spcPts val="500"/>
                  </a:spcBef>
                  <a:spcAft>
                    <a:spcPts val="600"/>
                  </a:spcAft>
                  <a:buFont typeface="Wingdings" panose="05000000000000000000" pitchFamily="2" charset="2"/>
                  <a:buNone/>
                  <a:defRPr lang="pl-PL" sz="1600" kern="1200">
                    <a:solidFill>
                      <a:schemeClr val="accen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pl-PL" sz="1200" b="0" u="sng" dirty="0">
                    <a:solidFill>
                      <a:srgbClr val="121F29"/>
                    </a:solidFill>
                  </a:rPr>
                  <a:t>nask.pl</a:t>
                </a:r>
              </a:p>
            </p:txBody>
          </p:sp>
          <p:grpSp>
            <p:nvGrpSpPr>
              <p:cNvPr id="102" name="Grupa 101">
                <a:extLst>
                  <a:ext uri="{FF2B5EF4-FFF2-40B4-BE49-F238E27FC236}">
                    <a16:creationId xmlns:a16="http://schemas.microsoft.com/office/drawing/2014/main" id="{42A95D06-ACC8-31AF-16C1-A674AC464781}"/>
                  </a:ext>
                </a:extLst>
              </p:cNvPr>
              <p:cNvGrpSpPr/>
              <p:nvPr userDrawn="1"/>
            </p:nvGrpSpPr>
            <p:grpSpPr>
              <a:xfrm>
                <a:off x="3091552" y="7194849"/>
                <a:ext cx="360000" cy="360000"/>
                <a:chOff x="3091552" y="7194849"/>
                <a:chExt cx="360000" cy="360000"/>
              </a:xfrm>
            </p:grpSpPr>
            <p:sp>
              <p:nvSpPr>
                <p:cNvPr id="103" name="Dowolny kształt: kształt 102">
                  <a:hlinkClick r:id="rId5"/>
                  <a:extLst>
                    <a:ext uri="{FF2B5EF4-FFF2-40B4-BE49-F238E27FC236}">
                      <a16:creationId xmlns:a16="http://schemas.microsoft.com/office/drawing/2014/main" id="{9FAA51C9-6CC2-D4BC-6517-18E43B48F65E}"/>
                    </a:ext>
                  </a:extLst>
                </p:cNvPr>
                <p:cNvSpPr/>
                <p:nvPr/>
              </p:nvSpPr>
              <p:spPr>
                <a:xfrm>
                  <a:off x="3091552" y="7194849"/>
                  <a:ext cx="360000" cy="360000"/>
                </a:xfrm>
                <a:custGeom>
                  <a:avLst/>
                  <a:gdLst>
                    <a:gd name="connsiteX0" fmla="*/ 2844701 w 2844700"/>
                    <a:gd name="connsiteY0" fmla="*/ 1422351 h 2844701"/>
                    <a:gd name="connsiteX1" fmla="*/ 1422351 w 2844700"/>
                    <a:gd name="connsiteY1" fmla="*/ 2844701 h 2844701"/>
                    <a:gd name="connsiteX2" fmla="*/ 0 w 2844700"/>
                    <a:gd name="connsiteY2" fmla="*/ 1422351 h 2844701"/>
                    <a:gd name="connsiteX3" fmla="*/ 1422351 w 2844700"/>
                    <a:gd name="connsiteY3" fmla="*/ 0 h 2844701"/>
                    <a:gd name="connsiteX4" fmla="*/ 2844701 w 2844700"/>
                    <a:gd name="connsiteY4" fmla="*/ 1422351 h 284470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844700" h="2844701">
                      <a:moveTo>
                        <a:pt x="2844701" y="1422351"/>
                      </a:moveTo>
                      <a:cubicBezTo>
                        <a:pt x="2844701" y="2207893"/>
                        <a:pt x="2207893" y="2844701"/>
                        <a:pt x="1422351" y="2844701"/>
                      </a:cubicBezTo>
                      <a:cubicBezTo>
                        <a:pt x="636808" y="2844701"/>
                        <a:pt x="0" y="2207893"/>
                        <a:pt x="0" y="1422351"/>
                      </a:cubicBezTo>
                      <a:cubicBezTo>
                        <a:pt x="0" y="636808"/>
                        <a:pt x="636808" y="0"/>
                        <a:pt x="1422351" y="0"/>
                      </a:cubicBezTo>
                      <a:cubicBezTo>
                        <a:pt x="2207893" y="0"/>
                        <a:pt x="2844701" y="636808"/>
                        <a:pt x="2844701" y="1422351"/>
                      </a:cubicBezTo>
                      <a:close/>
                    </a:path>
                  </a:pathLst>
                </a:custGeom>
                <a:solidFill>
                  <a:schemeClr val="bg2"/>
                </a:solidFill>
                <a:ln w="5923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l-PL" sz="3200" b="0"/>
                </a:p>
              </p:txBody>
            </p:sp>
            <p:sp>
              <p:nvSpPr>
                <p:cNvPr id="104" name="Grafika 131">
                  <a:hlinkClick r:id="rId10"/>
                  <a:extLst>
                    <a:ext uri="{FF2B5EF4-FFF2-40B4-BE49-F238E27FC236}">
                      <a16:creationId xmlns:a16="http://schemas.microsoft.com/office/drawing/2014/main" id="{4E089C9C-C917-9272-BD4F-591A659094BB}"/>
                    </a:ext>
                  </a:extLst>
                </p:cNvPr>
                <p:cNvSpPr/>
                <p:nvPr/>
              </p:nvSpPr>
              <p:spPr>
                <a:xfrm>
                  <a:off x="3129463" y="7232760"/>
                  <a:ext cx="284177" cy="284176"/>
                </a:xfrm>
                <a:custGeom>
                  <a:avLst/>
                  <a:gdLst>
                    <a:gd name="connsiteX0" fmla="*/ 2286000 w 4572000"/>
                    <a:gd name="connsiteY0" fmla="*/ 0 h 4572000"/>
                    <a:gd name="connsiteX1" fmla="*/ 0 w 4572000"/>
                    <a:gd name="connsiteY1" fmla="*/ 2286000 h 4572000"/>
                    <a:gd name="connsiteX2" fmla="*/ 2286000 w 4572000"/>
                    <a:gd name="connsiteY2" fmla="*/ 4572000 h 4572000"/>
                    <a:gd name="connsiteX3" fmla="*/ 4572000 w 4572000"/>
                    <a:gd name="connsiteY3" fmla="*/ 2286000 h 4572000"/>
                    <a:gd name="connsiteX4" fmla="*/ 2286000 w 4572000"/>
                    <a:gd name="connsiteY4" fmla="*/ 0 h 4572000"/>
                    <a:gd name="connsiteX5" fmla="*/ 4174141 w 4572000"/>
                    <a:gd name="connsiteY5" fmla="*/ 2031968 h 4572000"/>
                    <a:gd name="connsiteX6" fmla="*/ 3294507 w 4572000"/>
                    <a:gd name="connsiteY6" fmla="*/ 2031968 h 4572000"/>
                    <a:gd name="connsiteX7" fmla="*/ 2770061 w 4572000"/>
                    <a:gd name="connsiteY7" fmla="*/ 442817 h 4572000"/>
                    <a:gd name="connsiteX8" fmla="*/ 3633026 w 4572000"/>
                    <a:gd name="connsiteY8" fmla="*/ 938879 h 4572000"/>
                    <a:gd name="connsiteX9" fmla="*/ 4174141 w 4572000"/>
                    <a:gd name="connsiteY9" fmla="*/ 2031873 h 4572000"/>
                    <a:gd name="connsiteX10" fmla="*/ 2286000 w 4572000"/>
                    <a:gd name="connsiteY10" fmla="*/ 4000881 h 4572000"/>
                    <a:gd name="connsiteX11" fmla="*/ 1910429 w 4572000"/>
                    <a:gd name="connsiteY11" fmla="*/ 3601784 h 4572000"/>
                    <a:gd name="connsiteX12" fmla="*/ 1659350 w 4572000"/>
                    <a:gd name="connsiteY12" fmla="*/ 2539937 h 4572000"/>
                    <a:gd name="connsiteX13" fmla="*/ 2912650 w 4572000"/>
                    <a:gd name="connsiteY13" fmla="*/ 2539937 h 4572000"/>
                    <a:gd name="connsiteX14" fmla="*/ 2661571 w 4572000"/>
                    <a:gd name="connsiteY14" fmla="*/ 3601784 h 4572000"/>
                    <a:gd name="connsiteX15" fmla="*/ 2286000 w 4572000"/>
                    <a:gd name="connsiteY15" fmla="*/ 4000881 h 4572000"/>
                    <a:gd name="connsiteX16" fmla="*/ 1659350 w 4572000"/>
                    <a:gd name="connsiteY16" fmla="*/ 2031968 h 4572000"/>
                    <a:gd name="connsiteX17" fmla="*/ 1910429 w 4572000"/>
                    <a:gd name="connsiteY17" fmla="*/ 970121 h 4572000"/>
                    <a:gd name="connsiteX18" fmla="*/ 2286000 w 4572000"/>
                    <a:gd name="connsiteY18" fmla="*/ 571024 h 4572000"/>
                    <a:gd name="connsiteX19" fmla="*/ 2661571 w 4572000"/>
                    <a:gd name="connsiteY19" fmla="*/ 970121 h 4572000"/>
                    <a:gd name="connsiteX20" fmla="*/ 2912650 w 4572000"/>
                    <a:gd name="connsiteY20" fmla="*/ 2031968 h 4572000"/>
                    <a:gd name="connsiteX21" fmla="*/ 1659350 w 4572000"/>
                    <a:gd name="connsiteY21" fmla="*/ 2031968 h 4572000"/>
                    <a:gd name="connsiteX22" fmla="*/ 3633026 w 4572000"/>
                    <a:gd name="connsiteY22" fmla="*/ 3633026 h 4572000"/>
                    <a:gd name="connsiteX23" fmla="*/ 2770061 w 4572000"/>
                    <a:gd name="connsiteY23" fmla="*/ 4129088 h 4572000"/>
                    <a:gd name="connsiteX24" fmla="*/ 3294507 w 4572000"/>
                    <a:gd name="connsiteY24" fmla="*/ 2539937 h 4572000"/>
                    <a:gd name="connsiteX25" fmla="*/ 4174141 w 4572000"/>
                    <a:gd name="connsiteY25" fmla="*/ 2539937 h 4572000"/>
                    <a:gd name="connsiteX26" fmla="*/ 3633026 w 4572000"/>
                    <a:gd name="connsiteY26" fmla="*/ 3632930 h 457200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</a:cxnLst>
                  <a:rect l="l" t="t" r="r" b="b"/>
                  <a:pathLst>
                    <a:path w="4572000" h="4572000">
                      <a:moveTo>
                        <a:pt x="2286000" y="0"/>
                      </a:moveTo>
                      <a:cubicBezTo>
                        <a:pt x="1023461" y="0"/>
                        <a:pt x="0" y="1023461"/>
                        <a:pt x="0" y="2286000"/>
                      </a:cubicBezTo>
                      <a:cubicBezTo>
                        <a:pt x="0" y="3548539"/>
                        <a:pt x="1023461" y="4572000"/>
                        <a:pt x="2286000" y="4572000"/>
                      </a:cubicBezTo>
                      <a:cubicBezTo>
                        <a:pt x="3548539" y="4572000"/>
                        <a:pt x="4572000" y="3548539"/>
                        <a:pt x="4572000" y="2286000"/>
                      </a:cubicBezTo>
                      <a:cubicBezTo>
                        <a:pt x="4572000" y="1023461"/>
                        <a:pt x="3548539" y="0"/>
                        <a:pt x="2286000" y="0"/>
                      </a:cubicBezTo>
                      <a:close/>
                      <a:moveTo>
                        <a:pt x="4174141" y="2031968"/>
                      </a:moveTo>
                      <a:lnTo>
                        <a:pt x="3294507" y="2031968"/>
                      </a:lnTo>
                      <a:cubicBezTo>
                        <a:pt x="3254216" y="1344359"/>
                        <a:pt x="3052667" y="759333"/>
                        <a:pt x="2770061" y="442817"/>
                      </a:cubicBezTo>
                      <a:cubicBezTo>
                        <a:pt x="3093625" y="527209"/>
                        <a:pt x="3390329" y="696278"/>
                        <a:pt x="3633026" y="938879"/>
                      </a:cubicBezTo>
                      <a:cubicBezTo>
                        <a:pt x="3932206" y="1238060"/>
                        <a:pt x="4119563" y="1619345"/>
                        <a:pt x="4174141" y="2031873"/>
                      </a:cubicBezTo>
                      <a:close/>
                      <a:moveTo>
                        <a:pt x="2286000" y="4000881"/>
                      </a:moveTo>
                      <a:cubicBezTo>
                        <a:pt x="2195322" y="4000881"/>
                        <a:pt x="2044065" y="3877437"/>
                        <a:pt x="1910429" y="3601784"/>
                      </a:cubicBezTo>
                      <a:cubicBezTo>
                        <a:pt x="1773936" y="3320224"/>
                        <a:pt x="1685735" y="2942939"/>
                        <a:pt x="1659350" y="2539937"/>
                      </a:cubicBezTo>
                      <a:lnTo>
                        <a:pt x="2912650" y="2539937"/>
                      </a:lnTo>
                      <a:cubicBezTo>
                        <a:pt x="2886266" y="2942939"/>
                        <a:pt x="2798064" y="3320224"/>
                        <a:pt x="2661571" y="3601784"/>
                      </a:cubicBezTo>
                      <a:cubicBezTo>
                        <a:pt x="2527935" y="3877437"/>
                        <a:pt x="2376678" y="4000881"/>
                        <a:pt x="2286000" y="4000881"/>
                      </a:cubicBezTo>
                      <a:close/>
                      <a:moveTo>
                        <a:pt x="1659350" y="2031968"/>
                      </a:moveTo>
                      <a:cubicBezTo>
                        <a:pt x="1685735" y="1628966"/>
                        <a:pt x="1773936" y="1251680"/>
                        <a:pt x="1910429" y="970121"/>
                      </a:cubicBezTo>
                      <a:cubicBezTo>
                        <a:pt x="2044065" y="694468"/>
                        <a:pt x="2195322" y="571024"/>
                        <a:pt x="2286000" y="571024"/>
                      </a:cubicBezTo>
                      <a:cubicBezTo>
                        <a:pt x="2376678" y="571024"/>
                        <a:pt x="2527935" y="694468"/>
                        <a:pt x="2661571" y="970121"/>
                      </a:cubicBezTo>
                      <a:cubicBezTo>
                        <a:pt x="2798064" y="1251680"/>
                        <a:pt x="2886266" y="1628966"/>
                        <a:pt x="2912650" y="2031968"/>
                      </a:cubicBezTo>
                      <a:lnTo>
                        <a:pt x="1659350" y="2031968"/>
                      </a:lnTo>
                      <a:close/>
                      <a:moveTo>
                        <a:pt x="3633026" y="3633026"/>
                      </a:moveTo>
                      <a:cubicBezTo>
                        <a:pt x="3390329" y="3875723"/>
                        <a:pt x="3093625" y="4044696"/>
                        <a:pt x="2770061" y="4129088"/>
                      </a:cubicBezTo>
                      <a:cubicBezTo>
                        <a:pt x="3052667" y="3812572"/>
                        <a:pt x="3254216" y="3227546"/>
                        <a:pt x="3294507" y="2539937"/>
                      </a:cubicBezTo>
                      <a:lnTo>
                        <a:pt x="4174141" y="2539937"/>
                      </a:lnTo>
                      <a:cubicBezTo>
                        <a:pt x="4119467" y="2952464"/>
                        <a:pt x="3932206" y="3333750"/>
                        <a:pt x="3633026" y="3632930"/>
                      </a:cubicBezTo>
                      <a:close/>
                    </a:path>
                  </a:pathLst>
                </a:custGeom>
                <a:solidFill>
                  <a:srgbClr val="212E39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l-PL" sz="3200" b="0"/>
                </a:p>
              </p:txBody>
            </p:sp>
          </p:grpSp>
        </p:grpSp>
        <p:sp>
          <p:nvSpPr>
            <p:cNvPr id="100" name="pole tekstowe 99">
              <a:extLst>
                <a:ext uri="{FF2B5EF4-FFF2-40B4-BE49-F238E27FC236}">
                  <a16:creationId xmlns:a16="http://schemas.microsoft.com/office/drawing/2014/main" id="{B816D02E-F8A6-9C0A-CF36-D23DD2C08AFA}"/>
                </a:ext>
              </a:extLst>
            </p:cNvPr>
            <p:cNvSpPr txBox="1"/>
            <p:nvPr userDrawn="1"/>
          </p:nvSpPr>
          <p:spPr>
            <a:xfrm>
              <a:off x="10508060" y="3237248"/>
              <a:ext cx="3466310" cy="276999"/>
            </a:xfrm>
            <a:prstGeom prst="rect">
              <a:avLst/>
            </a:prstGeom>
            <a:noFill/>
          </p:spPr>
          <p:txBody>
            <a:bodyPr wrap="square" lIns="0" tIns="0" rIns="0" bIns="0">
              <a:spAutoFit/>
            </a:bodyPr>
            <a:lstStyle/>
            <a:p>
              <a:pPr marL="0" lvl="0" indent="0">
                <a:buFont typeface="+mj-lt"/>
                <a:buNone/>
              </a:pPr>
              <a:r>
                <a:rPr lang="pl-PL" sz="1800" b="1" dirty="0">
                  <a:solidFill>
                    <a:srgbClr val="162B38"/>
                  </a:solidFill>
                  <a:effectLst/>
                  <a:latin typeface="+mj-lt"/>
                  <a:ea typeface="Times New Roman" panose="02020603050405020304" pitchFamily="18" charset="0"/>
                </a:rPr>
                <a:t>Obserwuj NAS(K)</a:t>
              </a:r>
              <a:endParaRPr lang="pl-PL" sz="1800" b="1" dirty="0">
                <a:solidFill>
                  <a:srgbClr val="162B38"/>
                </a:solidFill>
                <a:effectLst/>
                <a:latin typeface="+mj-lt"/>
                <a:ea typeface="Calibri" panose="020F050202020403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856766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Slajd z podziękowaniami_Dark">
    <p:bg>
      <p:bgPr>
        <a:solidFill>
          <a:srgbClr val="121F2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fika 3">
            <a:extLst>
              <a:ext uri="{FF2B5EF4-FFF2-40B4-BE49-F238E27FC236}">
                <a16:creationId xmlns:a16="http://schemas.microsoft.com/office/drawing/2014/main" id="{5F1B5546-135C-2BEF-C2CB-90B4DAF610AB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0"/>
            <a:ext cx="12919664" cy="8108576"/>
          </a:xfrm>
          <a:prstGeom prst="rect">
            <a:avLst/>
          </a:prstGeom>
        </p:spPr>
      </p:pic>
      <p:pic>
        <p:nvPicPr>
          <p:cNvPr id="2" name="Grafika 1">
            <a:extLst>
              <a:ext uri="{FF2B5EF4-FFF2-40B4-BE49-F238E27FC236}">
                <a16:creationId xmlns:a16="http://schemas.microsoft.com/office/drawing/2014/main" id="{8702C8E0-ED49-D6D3-0766-2159BCA0B8F3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3246440" y="7871738"/>
            <a:ext cx="1714500" cy="466724"/>
          </a:xfrm>
          <a:prstGeom prst="rect">
            <a:avLst/>
          </a:prstGeom>
        </p:spPr>
      </p:pic>
      <p:grpSp>
        <p:nvGrpSpPr>
          <p:cNvPr id="3" name="Grupa 2">
            <a:extLst>
              <a:ext uri="{FF2B5EF4-FFF2-40B4-BE49-F238E27FC236}">
                <a16:creationId xmlns:a16="http://schemas.microsoft.com/office/drawing/2014/main" id="{BC564CC1-D593-3FB6-CDF0-DDE59EE62C7B}"/>
              </a:ext>
            </a:extLst>
          </p:cNvPr>
          <p:cNvGrpSpPr/>
          <p:nvPr userDrawn="1"/>
        </p:nvGrpSpPr>
        <p:grpSpPr>
          <a:xfrm>
            <a:off x="678260" y="5805636"/>
            <a:ext cx="3471098" cy="2162686"/>
            <a:chOff x="10508060" y="3237248"/>
            <a:chExt cx="3471098" cy="2162686"/>
          </a:xfrm>
        </p:grpSpPr>
        <p:grpSp>
          <p:nvGrpSpPr>
            <p:cNvPr id="9" name="Grupa 8">
              <a:extLst>
                <a:ext uri="{FF2B5EF4-FFF2-40B4-BE49-F238E27FC236}">
                  <a16:creationId xmlns:a16="http://schemas.microsoft.com/office/drawing/2014/main" id="{59FBF051-98DE-16E0-B913-4109E6D169C9}"/>
                </a:ext>
              </a:extLst>
            </p:cNvPr>
            <p:cNvGrpSpPr/>
            <p:nvPr userDrawn="1"/>
          </p:nvGrpSpPr>
          <p:grpSpPr>
            <a:xfrm>
              <a:off x="12773793" y="3794044"/>
              <a:ext cx="1202476" cy="360000"/>
              <a:chOff x="3091552" y="5953173"/>
              <a:chExt cx="1202476" cy="360000"/>
            </a:xfrm>
          </p:grpSpPr>
          <p:grpSp>
            <p:nvGrpSpPr>
              <p:cNvPr id="11" name="Grupa 10">
                <a:extLst>
                  <a:ext uri="{FF2B5EF4-FFF2-40B4-BE49-F238E27FC236}">
                    <a16:creationId xmlns:a16="http://schemas.microsoft.com/office/drawing/2014/main" id="{9257C173-4624-1D48-792D-50CA1B6CCFFF}"/>
                  </a:ext>
                </a:extLst>
              </p:cNvPr>
              <p:cNvGrpSpPr/>
              <p:nvPr userDrawn="1"/>
            </p:nvGrpSpPr>
            <p:grpSpPr>
              <a:xfrm>
                <a:off x="3091552" y="5953173"/>
                <a:ext cx="360000" cy="360000"/>
                <a:chOff x="4639524" y="7008624"/>
                <a:chExt cx="452049" cy="452049"/>
              </a:xfrm>
            </p:grpSpPr>
            <p:sp>
              <p:nvSpPr>
                <p:cNvPr id="19" name="Dowolny kształt: kształt 18">
                  <a:hlinkClick r:id="rId4"/>
                  <a:extLst>
                    <a:ext uri="{FF2B5EF4-FFF2-40B4-BE49-F238E27FC236}">
                      <a16:creationId xmlns:a16="http://schemas.microsoft.com/office/drawing/2014/main" id="{043431A7-14D6-C711-FB9A-24BA92F8A309}"/>
                    </a:ext>
                  </a:extLst>
                </p:cNvPr>
                <p:cNvSpPr/>
                <p:nvPr/>
              </p:nvSpPr>
              <p:spPr>
                <a:xfrm>
                  <a:off x="4639524" y="7008624"/>
                  <a:ext cx="452049" cy="452049"/>
                </a:xfrm>
                <a:custGeom>
                  <a:avLst/>
                  <a:gdLst>
                    <a:gd name="connsiteX0" fmla="*/ 2844701 w 2844700"/>
                    <a:gd name="connsiteY0" fmla="*/ 1422351 h 2844701"/>
                    <a:gd name="connsiteX1" fmla="*/ 1422351 w 2844700"/>
                    <a:gd name="connsiteY1" fmla="*/ 2844701 h 2844701"/>
                    <a:gd name="connsiteX2" fmla="*/ 0 w 2844700"/>
                    <a:gd name="connsiteY2" fmla="*/ 1422351 h 2844701"/>
                    <a:gd name="connsiteX3" fmla="*/ 1422351 w 2844700"/>
                    <a:gd name="connsiteY3" fmla="*/ 0 h 2844701"/>
                    <a:gd name="connsiteX4" fmla="*/ 2844701 w 2844700"/>
                    <a:gd name="connsiteY4" fmla="*/ 1422351 h 284470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844700" h="2844701">
                      <a:moveTo>
                        <a:pt x="2844701" y="1422351"/>
                      </a:moveTo>
                      <a:cubicBezTo>
                        <a:pt x="2844701" y="2207893"/>
                        <a:pt x="2207893" y="2844701"/>
                        <a:pt x="1422351" y="2844701"/>
                      </a:cubicBezTo>
                      <a:cubicBezTo>
                        <a:pt x="636808" y="2844701"/>
                        <a:pt x="0" y="2207893"/>
                        <a:pt x="0" y="1422351"/>
                      </a:cubicBezTo>
                      <a:cubicBezTo>
                        <a:pt x="0" y="636808"/>
                        <a:pt x="636808" y="0"/>
                        <a:pt x="1422351" y="0"/>
                      </a:cubicBezTo>
                      <a:cubicBezTo>
                        <a:pt x="2207893" y="0"/>
                        <a:pt x="2844701" y="636808"/>
                        <a:pt x="2844701" y="1422351"/>
                      </a:cubicBezTo>
                      <a:close/>
                    </a:path>
                  </a:pathLst>
                </a:custGeom>
                <a:solidFill>
                  <a:srgbClr val="1D9BF0"/>
                </a:solidFill>
                <a:ln w="5923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l-PL" sz="3200" b="0"/>
                </a:p>
              </p:txBody>
            </p:sp>
            <p:sp>
              <p:nvSpPr>
                <p:cNvPr id="20" name="Dowolny kształt: kształt 19">
                  <a:hlinkClick r:id="rId4"/>
                  <a:extLst>
                    <a:ext uri="{FF2B5EF4-FFF2-40B4-BE49-F238E27FC236}">
                      <a16:creationId xmlns:a16="http://schemas.microsoft.com/office/drawing/2014/main" id="{8C9A98D8-4905-C256-540B-054826424F46}"/>
                    </a:ext>
                  </a:extLst>
                </p:cNvPr>
                <p:cNvSpPr/>
                <p:nvPr/>
              </p:nvSpPr>
              <p:spPr>
                <a:xfrm>
                  <a:off x="4744948" y="7132890"/>
                  <a:ext cx="246497" cy="202923"/>
                </a:xfrm>
                <a:custGeom>
                  <a:avLst/>
                  <a:gdLst>
                    <a:gd name="connsiteX0" fmla="*/ 1544779 w 1551179"/>
                    <a:gd name="connsiteY0" fmla="*/ 153020 h 1276978"/>
                    <a:gd name="connsiteX1" fmla="*/ 1387906 w 1551179"/>
                    <a:gd name="connsiteY1" fmla="*/ 197764 h 1276978"/>
                    <a:gd name="connsiteX2" fmla="*/ 1465068 w 1551179"/>
                    <a:gd name="connsiteY2" fmla="*/ 129373 h 1276978"/>
                    <a:gd name="connsiteX3" fmla="*/ 1517161 w 1551179"/>
                    <a:gd name="connsiteY3" fmla="*/ 34431 h 1276978"/>
                    <a:gd name="connsiteX4" fmla="*/ 1516806 w 1551179"/>
                    <a:gd name="connsiteY4" fmla="*/ 26253 h 1276978"/>
                    <a:gd name="connsiteX5" fmla="*/ 1508509 w 1551179"/>
                    <a:gd name="connsiteY5" fmla="*/ 26964 h 1276978"/>
                    <a:gd name="connsiteX6" fmla="*/ 1322477 w 1551179"/>
                    <a:gd name="connsiteY6" fmla="*/ 98141 h 1276978"/>
                    <a:gd name="connsiteX7" fmla="*/ 1309677 w 1551179"/>
                    <a:gd name="connsiteY7" fmla="*/ 94763 h 1276978"/>
                    <a:gd name="connsiteX8" fmla="*/ 1293437 w 1551179"/>
                    <a:gd name="connsiteY8" fmla="*/ 78168 h 1276978"/>
                    <a:gd name="connsiteX9" fmla="*/ 1203296 w 1551179"/>
                    <a:gd name="connsiteY9" fmla="*/ 22934 h 1276978"/>
                    <a:gd name="connsiteX10" fmla="*/ 1065092 w 1551179"/>
                    <a:gd name="connsiteY10" fmla="*/ 650 h 1276978"/>
                    <a:gd name="connsiteX11" fmla="*/ 933998 w 1551179"/>
                    <a:gd name="connsiteY11" fmla="*/ 37691 h 1276978"/>
                    <a:gd name="connsiteX12" fmla="*/ 828270 w 1551179"/>
                    <a:gd name="connsiteY12" fmla="*/ 124099 h 1276978"/>
                    <a:gd name="connsiteX13" fmla="*/ 765094 w 1551179"/>
                    <a:gd name="connsiteY13" fmla="*/ 250629 h 1276978"/>
                    <a:gd name="connsiteX14" fmla="*/ 761775 w 1551179"/>
                    <a:gd name="connsiteY14" fmla="*/ 384211 h 1276978"/>
                    <a:gd name="connsiteX15" fmla="*/ 755375 w 1551179"/>
                    <a:gd name="connsiteY15" fmla="*/ 391678 h 1276978"/>
                    <a:gd name="connsiteX16" fmla="*/ 116265 w 1551179"/>
                    <a:gd name="connsiteY16" fmla="*/ 66375 h 1276978"/>
                    <a:gd name="connsiteX17" fmla="*/ 98663 w 1551179"/>
                    <a:gd name="connsiteY17" fmla="*/ 67027 h 1276978"/>
                    <a:gd name="connsiteX18" fmla="*/ 153898 w 1551179"/>
                    <a:gd name="connsiteY18" fmla="*/ 449995 h 1276978"/>
                    <a:gd name="connsiteX19" fmla="*/ 193191 w 1551179"/>
                    <a:gd name="connsiteY19" fmla="*/ 484546 h 1276978"/>
                    <a:gd name="connsiteX20" fmla="*/ 69861 w 1551179"/>
                    <a:gd name="connsiteY20" fmla="*/ 449995 h 1276978"/>
                    <a:gd name="connsiteX21" fmla="*/ 58008 w 1551179"/>
                    <a:gd name="connsiteY21" fmla="*/ 456454 h 1276978"/>
                    <a:gd name="connsiteX22" fmla="*/ 60023 w 1551179"/>
                    <a:gd name="connsiteY22" fmla="*/ 493080 h 1276978"/>
                    <a:gd name="connsiteX23" fmla="*/ 261997 w 1551179"/>
                    <a:gd name="connsiteY23" fmla="*/ 754318 h 1276978"/>
                    <a:gd name="connsiteX24" fmla="*/ 303007 w 1551179"/>
                    <a:gd name="connsiteY24" fmla="*/ 766823 h 1276978"/>
                    <a:gd name="connsiteX25" fmla="*/ 182049 w 1551179"/>
                    <a:gd name="connsiteY25" fmla="*/ 770557 h 1276978"/>
                    <a:gd name="connsiteX26" fmla="*/ 173219 w 1551179"/>
                    <a:gd name="connsiteY26" fmla="*/ 781758 h 1276978"/>
                    <a:gd name="connsiteX27" fmla="*/ 427345 w 1551179"/>
                    <a:gd name="connsiteY27" fmla="*/ 994577 h 1276978"/>
                    <a:gd name="connsiteX28" fmla="*/ 461956 w 1551179"/>
                    <a:gd name="connsiteY28" fmla="*/ 999318 h 1276978"/>
                    <a:gd name="connsiteX29" fmla="*/ 459881 w 1551179"/>
                    <a:gd name="connsiteY29" fmla="*/ 1001393 h 1276978"/>
                    <a:gd name="connsiteX30" fmla="*/ 286295 w 1551179"/>
                    <a:gd name="connsiteY30" fmla="*/ 1093371 h 1276978"/>
                    <a:gd name="connsiteX31" fmla="*/ 22686 w 1551179"/>
                    <a:gd name="connsiteY31" fmla="*/ 1127093 h 1276978"/>
                    <a:gd name="connsiteX32" fmla="*/ 1706 w 1551179"/>
                    <a:gd name="connsiteY32" fmla="*/ 1127093 h 1276978"/>
                    <a:gd name="connsiteX33" fmla="*/ 5737 w 1551179"/>
                    <a:gd name="connsiteY33" fmla="*/ 1136575 h 1276978"/>
                    <a:gd name="connsiteX34" fmla="*/ 60616 w 1551179"/>
                    <a:gd name="connsiteY34" fmla="*/ 1169111 h 1276978"/>
                    <a:gd name="connsiteX35" fmla="*/ 236809 w 1551179"/>
                    <a:gd name="connsiteY35" fmla="*/ 1239636 h 1276978"/>
                    <a:gd name="connsiteX36" fmla="*/ 1147943 w 1551179"/>
                    <a:gd name="connsiteY36" fmla="*/ 1026580 h 1276978"/>
                    <a:gd name="connsiteX37" fmla="*/ 1400114 w 1551179"/>
                    <a:gd name="connsiteY37" fmla="*/ 329036 h 1276978"/>
                    <a:gd name="connsiteX38" fmla="*/ 1419020 w 1551179"/>
                    <a:gd name="connsiteY38" fmla="*/ 308174 h 1276978"/>
                    <a:gd name="connsiteX39" fmla="*/ 1543001 w 1551179"/>
                    <a:gd name="connsiteY39" fmla="*/ 179215 h 1276978"/>
                    <a:gd name="connsiteX40" fmla="*/ 1551180 w 1551179"/>
                    <a:gd name="connsiteY40" fmla="*/ 154501 h 1276978"/>
                    <a:gd name="connsiteX41" fmla="*/ 1551180 w 1551179"/>
                    <a:gd name="connsiteY41" fmla="*/ 153138 h 1276978"/>
                    <a:gd name="connsiteX42" fmla="*/ 1544838 w 1551179"/>
                    <a:gd name="connsiteY42" fmla="*/ 153138 h 127697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</a:cxnLst>
                  <a:rect l="l" t="t" r="r" b="b"/>
                  <a:pathLst>
                    <a:path w="1551179" h="1276978">
                      <a:moveTo>
                        <a:pt x="1544779" y="153020"/>
                      </a:moveTo>
                      <a:cubicBezTo>
                        <a:pt x="1495530" y="175303"/>
                        <a:pt x="1441066" y="188815"/>
                        <a:pt x="1387906" y="197764"/>
                      </a:cubicBezTo>
                      <a:cubicBezTo>
                        <a:pt x="1413152" y="193497"/>
                        <a:pt x="1450193" y="147864"/>
                        <a:pt x="1465068" y="129373"/>
                      </a:cubicBezTo>
                      <a:cubicBezTo>
                        <a:pt x="1487766" y="101222"/>
                        <a:pt x="1506553" y="69101"/>
                        <a:pt x="1517161" y="34431"/>
                      </a:cubicBezTo>
                      <a:cubicBezTo>
                        <a:pt x="1518525" y="31705"/>
                        <a:pt x="1519532" y="28327"/>
                        <a:pt x="1516806" y="26253"/>
                      </a:cubicBezTo>
                      <a:cubicBezTo>
                        <a:pt x="1513369" y="24890"/>
                        <a:pt x="1511176" y="25601"/>
                        <a:pt x="1508509" y="26964"/>
                      </a:cubicBezTo>
                      <a:cubicBezTo>
                        <a:pt x="1449185" y="58730"/>
                        <a:pt x="1387787" y="81784"/>
                        <a:pt x="1322477" y="98141"/>
                      </a:cubicBezTo>
                      <a:cubicBezTo>
                        <a:pt x="1317085" y="99504"/>
                        <a:pt x="1313054" y="98141"/>
                        <a:pt x="1309677" y="94763"/>
                      </a:cubicBezTo>
                      <a:cubicBezTo>
                        <a:pt x="1304283" y="88658"/>
                        <a:pt x="1299187" y="82910"/>
                        <a:pt x="1293437" y="78168"/>
                      </a:cubicBezTo>
                      <a:cubicBezTo>
                        <a:pt x="1265999" y="54818"/>
                        <a:pt x="1236544" y="36505"/>
                        <a:pt x="1203296" y="22934"/>
                      </a:cubicBezTo>
                      <a:cubicBezTo>
                        <a:pt x="1159678" y="5155"/>
                        <a:pt x="1112029" y="-2372"/>
                        <a:pt x="1065092" y="650"/>
                      </a:cubicBezTo>
                      <a:cubicBezTo>
                        <a:pt x="1019398" y="3614"/>
                        <a:pt x="974535" y="16474"/>
                        <a:pt x="933998" y="37691"/>
                      </a:cubicBezTo>
                      <a:cubicBezTo>
                        <a:pt x="893343" y="58907"/>
                        <a:pt x="857131" y="88481"/>
                        <a:pt x="828270" y="124099"/>
                      </a:cubicBezTo>
                      <a:cubicBezTo>
                        <a:pt x="798401" y="160961"/>
                        <a:pt x="776354" y="204461"/>
                        <a:pt x="765094" y="250629"/>
                      </a:cubicBezTo>
                      <a:cubicBezTo>
                        <a:pt x="754189" y="295136"/>
                        <a:pt x="755137" y="339170"/>
                        <a:pt x="761775" y="384211"/>
                      </a:cubicBezTo>
                      <a:cubicBezTo>
                        <a:pt x="762783" y="391678"/>
                        <a:pt x="762131" y="392686"/>
                        <a:pt x="755375" y="391678"/>
                      </a:cubicBezTo>
                      <a:cubicBezTo>
                        <a:pt x="499885" y="353630"/>
                        <a:pt x="288133" y="262244"/>
                        <a:pt x="116265" y="66375"/>
                      </a:cubicBezTo>
                      <a:cubicBezTo>
                        <a:pt x="108798" y="57841"/>
                        <a:pt x="104768" y="57841"/>
                        <a:pt x="98663" y="67027"/>
                      </a:cubicBezTo>
                      <a:cubicBezTo>
                        <a:pt x="23457" y="179807"/>
                        <a:pt x="59964" y="360920"/>
                        <a:pt x="153898" y="449995"/>
                      </a:cubicBezTo>
                      <a:cubicBezTo>
                        <a:pt x="166403" y="461848"/>
                        <a:pt x="179322" y="473760"/>
                        <a:pt x="193191" y="484546"/>
                      </a:cubicBezTo>
                      <a:cubicBezTo>
                        <a:pt x="188153" y="485613"/>
                        <a:pt x="125570" y="478797"/>
                        <a:pt x="69861" y="449995"/>
                      </a:cubicBezTo>
                      <a:cubicBezTo>
                        <a:pt x="62393" y="445253"/>
                        <a:pt x="58660" y="447980"/>
                        <a:pt x="58008" y="456454"/>
                      </a:cubicBezTo>
                      <a:cubicBezTo>
                        <a:pt x="57297" y="468663"/>
                        <a:pt x="58364" y="479864"/>
                        <a:pt x="60023" y="493080"/>
                      </a:cubicBezTo>
                      <a:cubicBezTo>
                        <a:pt x="74484" y="607342"/>
                        <a:pt x="153602" y="713070"/>
                        <a:pt x="261997" y="754318"/>
                      </a:cubicBezTo>
                      <a:cubicBezTo>
                        <a:pt x="274857" y="759712"/>
                        <a:pt x="289080" y="764512"/>
                        <a:pt x="303007" y="766823"/>
                      </a:cubicBezTo>
                      <a:cubicBezTo>
                        <a:pt x="278295" y="772216"/>
                        <a:pt x="252870" y="776128"/>
                        <a:pt x="182049" y="770557"/>
                      </a:cubicBezTo>
                      <a:cubicBezTo>
                        <a:pt x="173219" y="768897"/>
                        <a:pt x="169840" y="773283"/>
                        <a:pt x="173219" y="781758"/>
                      </a:cubicBezTo>
                      <a:cubicBezTo>
                        <a:pt x="226438" y="926838"/>
                        <a:pt x="341352" y="969982"/>
                        <a:pt x="427345" y="994577"/>
                      </a:cubicBezTo>
                      <a:cubicBezTo>
                        <a:pt x="438842" y="996592"/>
                        <a:pt x="450398" y="996592"/>
                        <a:pt x="461956" y="999318"/>
                      </a:cubicBezTo>
                      <a:cubicBezTo>
                        <a:pt x="461244" y="1000385"/>
                        <a:pt x="460593" y="1000385"/>
                        <a:pt x="459881" y="1001393"/>
                      </a:cubicBezTo>
                      <a:cubicBezTo>
                        <a:pt x="431315" y="1044893"/>
                        <a:pt x="332403" y="1077311"/>
                        <a:pt x="286295" y="1093371"/>
                      </a:cubicBezTo>
                      <a:cubicBezTo>
                        <a:pt x="202495" y="1122648"/>
                        <a:pt x="111227" y="1135805"/>
                        <a:pt x="22686" y="1127093"/>
                      </a:cubicBezTo>
                      <a:cubicBezTo>
                        <a:pt x="8522" y="1125018"/>
                        <a:pt x="5559" y="1125196"/>
                        <a:pt x="1706" y="1127093"/>
                      </a:cubicBezTo>
                      <a:cubicBezTo>
                        <a:pt x="-2205" y="1129523"/>
                        <a:pt x="1233" y="1132901"/>
                        <a:pt x="5737" y="1136575"/>
                      </a:cubicBezTo>
                      <a:cubicBezTo>
                        <a:pt x="23693" y="1148428"/>
                        <a:pt x="42007" y="1158977"/>
                        <a:pt x="60616" y="1169111"/>
                      </a:cubicBezTo>
                      <a:cubicBezTo>
                        <a:pt x="116858" y="1198921"/>
                        <a:pt x="175530" y="1222687"/>
                        <a:pt x="236809" y="1239636"/>
                      </a:cubicBezTo>
                      <a:cubicBezTo>
                        <a:pt x="553460" y="1327111"/>
                        <a:pt x="910174" y="1262809"/>
                        <a:pt x="1147943" y="1026580"/>
                      </a:cubicBezTo>
                      <a:cubicBezTo>
                        <a:pt x="1334686" y="841082"/>
                        <a:pt x="1400114" y="585236"/>
                        <a:pt x="1400114" y="329036"/>
                      </a:cubicBezTo>
                      <a:cubicBezTo>
                        <a:pt x="1400114" y="319020"/>
                        <a:pt x="1411967" y="313449"/>
                        <a:pt x="1419020" y="308174"/>
                      </a:cubicBezTo>
                      <a:cubicBezTo>
                        <a:pt x="1467616" y="271667"/>
                        <a:pt x="1506790" y="227989"/>
                        <a:pt x="1543001" y="179215"/>
                      </a:cubicBezTo>
                      <a:cubicBezTo>
                        <a:pt x="1551121" y="168251"/>
                        <a:pt x="1551180" y="158531"/>
                        <a:pt x="1551180" y="154501"/>
                      </a:cubicBezTo>
                      <a:lnTo>
                        <a:pt x="1551180" y="153138"/>
                      </a:lnTo>
                      <a:cubicBezTo>
                        <a:pt x="1551180" y="149049"/>
                        <a:pt x="1551121" y="150293"/>
                        <a:pt x="1544838" y="153138"/>
                      </a:cubicBezTo>
                      <a:close/>
                    </a:path>
                  </a:pathLst>
                </a:custGeom>
                <a:solidFill>
                  <a:srgbClr val="212E3B"/>
                </a:solidFill>
                <a:ln w="5923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l-PL" sz="3200" b="0"/>
                </a:p>
              </p:txBody>
            </p:sp>
          </p:grpSp>
          <p:sp>
            <p:nvSpPr>
              <p:cNvPr id="18" name="Podtytuł 2">
                <a:extLst>
                  <a:ext uri="{FF2B5EF4-FFF2-40B4-BE49-F238E27FC236}">
                    <a16:creationId xmlns:a16="http://schemas.microsoft.com/office/drawing/2014/main" id="{00F35DDA-B15A-42C4-CEBF-A55190348571}"/>
                  </a:ext>
                </a:extLst>
              </p:cNvPr>
              <p:cNvSpPr txBox="1">
                <a:spLocks/>
              </p:cNvSpPr>
              <p:nvPr userDrawn="1"/>
            </p:nvSpPr>
            <p:spPr>
              <a:xfrm>
                <a:off x="3529524" y="5953173"/>
                <a:ext cx="764504" cy="360000"/>
              </a:xfrm>
              <a:prstGeom prst="rect">
                <a:avLst/>
              </a:prstGeom>
            </p:spPr>
            <p:txBody>
              <a:bodyPr vert="horz" lIns="0" tIns="0" rIns="0" bIns="0" rtlCol="0" anchor="ctr">
                <a:noAutofit/>
              </a:bodyPr>
              <a:lstStyle>
                <a:lvl1pPr marL="0" indent="0" algn="l" defTabSz="914400" rtl="0" eaLnBrk="1" latinLnBrk="0" hangingPunct="1">
                  <a:lnSpc>
                    <a:spcPct val="100000"/>
                  </a:lnSpc>
                  <a:spcBef>
                    <a:spcPts val="1000"/>
                  </a:spcBef>
                  <a:spcAft>
                    <a:spcPts val="600"/>
                  </a:spcAft>
                  <a:buFont typeface="Century Gothic" panose="020B0502020202020204" pitchFamily="34" charset="0"/>
                  <a:buNone/>
                  <a:defRPr sz="1600" kern="1200">
                    <a:solidFill>
                      <a:schemeClr val="accen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ctr" defTabSz="914400" rtl="0" eaLnBrk="1" latinLnBrk="0" hangingPunct="1">
                  <a:lnSpc>
                    <a:spcPct val="100000"/>
                  </a:lnSpc>
                  <a:spcBef>
                    <a:spcPts val="500"/>
                  </a:spcBef>
                  <a:spcAft>
                    <a:spcPts val="600"/>
                  </a:spcAft>
                  <a:buClr>
                    <a:schemeClr val="accent1"/>
                  </a:buClr>
                  <a:buFont typeface="+mj-lt"/>
                  <a:buNone/>
                  <a:defRPr sz="2000" b="0" kern="1200">
                    <a:solidFill>
                      <a:schemeClr val="accen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ctr" defTabSz="914400" rtl="0" eaLnBrk="1" latinLnBrk="0" hangingPunct="1">
                  <a:lnSpc>
                    <a:spcPct val="100000"/>
                  </a:lnSpc>
                  <a:spcBef>
                    <a:spcPts val="500"/>
                  </a:spcBef>
                  <a:spcAft>
                    <a:spcPts val="600"/>
                  </a:spcAft>
                  <a:buFont typeface="+mj-lt"/>
                  <a:buNone/>
                  <a:defRPr sz="1800" b="0" kern="1200">
                    <a:solidFill>
                      <a:schemeClr val="accen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ctr" defTabSz="914400" rtl="0" eaLnBrk="1" latinLnBrk="0" hangingPunct="1">
                  <a:lnSpc>
                    <a:spcPct val="100000"/>
                  </a:lnSpc>
                  <a:spcBef>
                    <a:spcPts val="500"/>
                  </a:spcBef>
                  <a:spcAft>
                    <a:spcPts val="600"/>
                  </a:spcAft>
                  <a:buFont typeface="Wingdings" panose="05000000000000000000" pitchFamily="2" charset="2"/>
                  <a:buNone/>
                  <a:defRPr sz="1600" kern="1200">
                    <a:solidFill>
                      <a:schemeClr val="accen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ctr" defTabSz="914400" rtl="0" eaLnBrk="1" latinLnBrk="0" hangingPunct="1">
                  <a:lnSpc>
                    <a:spcPct val="100000"/>
                  </a:lnSpc>
                  <a:spcBef>
                    <a:spcPts val="500"/>
                  </a:spcBef>
                  <a:spcAft>
                    <a:spcPts val="600"/>
                  </a:spcAft>
                  <a:buFont typeface="Wingdings" panose="05000000000000000000" pitchFamily="2" charset="2"/>
                  <a:buNone/>
                  <a:defRPr lang="pl-PL" sz="1600" kern="1200">
                    <a:solidFill>
                      <a:schemeClr val="accen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pl-PL" sz="1200" b="0" u="sng" dirty="0">
                    <a:solidFill>
                      <a:schemeClr val="bg1"/>
                    </a:solidFill>
                  </a:rPr>
                  <a:t>/</a:t>
                </a:r>
                <a:r>
                  <a:rPr lang="pl-PL" sz="1200" b="0" u="sng" dirty="0" err="1">
                    <a:solidFill>
                      <a:schemeClr val="bg1"/>
                    </a:solidFill>
                    <a:hlinkClick r:id="rId4">
                      <a:extLst>
                        <a:ext uri="{A12FA001-AC4F-418D-AE19-62706E023703}">
                          <ahyp:hlinkClr xmlns:ahyp="http://schemas.microsoft.com/office/drawing/2018/hyperlinkcolor" val="tx"/>
                        </a:ext>
                      </a:extLst>
                    </a:hlinkClick>
                  </a:rPr>
                  <a:t>NASK_pl</a:t>
                </a:r>
                <a:endParaRPr lang="pl-PL" sz="1200" b="0" u="sng" dirty="0">
                  <a:solidFill>
                    <a:schemeClr val="bg1"/>
                  </a:solidFill>
                </a:endParaRPr>
              </a:p>
            </p:txBody>
          </p:sp>
        </p:grpSp>
        <p:grpSp>
          <p:nvGrpSpPr>
            <p:cNvPr id="21" name="Grupa 20">
              <a:extLst>
                <a:ext uri="{FF2B5EF4-FFF2-40B4-BE49-F238E27FC236}">
                  <a16:creationId xmlns:a16="http://schemas.microsoft.com/office/drawing/2014/main" id="{5A6AFA66-7412-3AEA-B4DD-C02D8AE4B0A7}"/>
                </a:ext>
              </a:extLst>
            </p:cNvPr>
            <p:cNvGrpSpPr/>
            <p:nvPr userDrawn="1"/>
          </p:nvGrpSpPr>
          <p:grpSpPr>
            <a:xfrm>
              <a:off x="10508060" y="5035720"/>
              <a:ext cx="1206567" cy="364214"/>
              <a:chOff x="825819" y="7194849"/>
              <a:chExt cx="1206567" cy="364214"/>
            </a:xfrm>
          </p:grpSpPr>
          <p:grpSp>
            <p:nvGrpSpPr>
              <p:cNvPr id="22" name="Grupa 21">
                <a:extLst>
                  <a:ext uri="{FF2B5EF4-FFF2-40B4-BE49-F238E27FC236}">
                    <a16:creationId xmlns:a16="http://schemas.microsoft.com/office/drawing/2014/main" id="{5798E783-8DAF-6BCA-5939-E97E8231EF60}"/>
                  </a:ext>
                </a:extLst>
              </p:cNvPr>
              <p:cNvGrpSpPr/>
              <p:nvPr userDrawn="1"/>
            </p:nvGrpSpPr>
            <p:grpSpPr>
              <a:xfrm>
                <a:off x="825819" y="7199063"/>
                <a:ext cx="360000" cy="360000"/>
                <a:chOff x="829290" y="7442474"/>
                <a:chExt cx="360000" cy="360000"/>
              </a:xfrm>
            </p:grpSpPr>
            <p:sp>
              <p:nvSpPr>
                <p:cNvPr id="24" name="Dowolny kształt: kształt 23">
                  <a:hlinkClick r:id="rId5"/>
                  <a:extLst>
                    <a:ext uri="{FF2B5EF4-FFF2-40B4-BE49-F238E27FC236}">
                      <a16:creationId xmlns:a16="http://schemas.microsoft.com/office/drawing/2014/main" id="{9E291DAA-499C-209B-08F3-F129CE731F0E}"/>
                    </a:ext>
                  </a:extLst>
                </p:cNvPr>
                <p:cNvSpPr/>
                <p:nvPr/>
              </p:nvSpPr>
              <p:spPr>
                <a:xfrm>
                  <a:off x="829290" y="7442474"/>
                  <a:ext cx="360000" cy="360000"/>
                </a:xfrm>
                <a:custGeom>
                  <a:avLst/>
                  <a:gdLst>
                    <a:gd name="connsiteX0" fmla="*/ 2844701 w 2844700"/>
                    <a:gd name="connsiteY0" fmla="*/ 1422351 h 2844701"/>
                    <a:gd name="connsiteX1" fmla="*/ 1422351 w 2844700"/>
                    <a:gd name="connsiteY1" fmla="*/ 2844701 h 2844701"/>
                    <a:gd name="connsiteX2" fmla="*/ 0 w 2844700"/>
                    <a:gd name="connsiteY2" fmla="*/ 1422351 h 2844701"/>
                    <a:gd name="connsiteX3" fmla="*/ 1422351 w 2844700"/>
                    <a:gd name="connsiteY3" fmla="*/ 0 h 2844701"/>
                    <a:gd name="connsiteX4" fmla="*/ 2844701 w 2844700"/>
                    <a:gd name="connsiteY4" fmla="*/ 1422351 h 284470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844700" h="2844701">
                      <a:moveTo>
                        <a:pt x="2844701" y="1422351"/>
                      </a:moveTo>
                      <a:cubicBezTo>
                        <a:pt x="2844701" y="2207893"/>
                        <a:pt x="2207893" y="2844701"/>
                        <a:pt x="1422351" y="2844701"/>
                      </a:cubicBezTo>
                      <a:cubicBezTo>
                        <a:pt x="636808" y="2844701"/>
                        <a:pt x="0" y="2207893"/>
                        <a:pt x="0" y="1422351"/>
                      </a:cubicBezTo>
                      <a:cubicBezTo>
                        <a:pt x="0" y="636808"/>
                        <a:pt x="636808" y="0"/>
                        <a:pt x="1422351" y="0"/>
                      </a:cubicBezTo>
                      <a:cubicBezTo>
                        <a:pt x="2207893" y="0"/>
                        <a:pt x="2844701" y="636808"/>
                        <a:pt x="2844701" y="1422351"/>
                      </a:cubicBezTo>
                      <a:close/>
                    </a:path>
                  </a:pathLst>
                </a:custGeom>
                <a:solidFill>
                  <a:srgbClr val="FE0000"/>
                </a:solidFill>
                <a:ln w="5923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l-PL" sz="3200" b="0"/>
                </a:p>
              </p:txBody>
            </p:sp>
            <p:sp>
              <p:nvSpPr>
                <p:cNvPr id="25" name="Dowolny kształt: kształt 24">
                  <a:hlinkClick r:id="rId5"/>
                  <a:extLst>
                    <a:ext uri="{FF2B5EF4-FFF2-40B4-BE49-F238E27FC236}">
                      <a16:creationId xmlns:a16="http://schemas.microsoft.com/office/drawing/2014/main" id="{EDF18780-E6E3-46FE-F83A-C865A4DBBE6E}"/>
                    </a:ext>
                  </a:extLst>
                </p:cNvPr>
                <p:cNvSpPr/>
                <p:nvPr/>
              </p:nvSpPr>
              <p:spPr>
                <a:xfrm>
                  <a:off x="887015" y="7536882"/>
                  <a:ext cx="244550" cy="171185"/>
                </a:xfrm>
                <a:custGeom>
                  <a:avLst/>
                  <a:gdLst>
                    <a:gd name="connsiteX0" fmla="*/ 1556466 w 1556466"/>
                    <a:gd name="connsiteY0" fmla="*/ 341542 h 1089520"/>
                    <a:gd name="connsiteX1" fmla="*/ 1214924 w 1556466"/>
                    <a:gd name="connsiteY1" fmla="*/ 0 h 1089520"/>
                    <a:gd name="connsiteX2" fmla="*/ 341542 w 1556466"/>
                    <a:gd name="connsiteY2" fmla="*/ 0 h 1089520"/>
                    <a:gd name="connsiteX3" fmla="*/ 0 w 1556466"/>
                    <a:gd name="connsiteY3" fmla="*/ 341542 h 1089520"/>
                    <a:gd name="connsiteX4" fmla="*/ 0 w 1556466"/>
                    <a:gd name="connsiteY4" fmla="*/ 747979 h 1089520"/>
                    <a:gd name="connsiteX5" fmla="*/ 341542 w 1556466"/>
                    <a:gd name="connsiteY5" fmla="*/ 1089521 h 1089520"/>
                    <a:gd name="connsiteX6" fmla="*/ 1214924 w 1556466"/>
                    <a:gd name="connsiteY6" fmla="*/ 1089521 h 1089520"/>
                    <a:gd name="connsiteX7" fmla="*/ 1556466 w 1556466"/>
                    <a:gd name="connsiteY7" fmla="*/ 747979 h 1089520"/>
                    <a:gd name="connsiteX8" fmla="*/ 1556466 w 1556466"/>
                    <a:gd name="connsiteY8" fmla="*/ 341542 h 1089520"/>
                    <a:gd name="connsiteX9" fmla="*/ 1042820 w 1556466"/>
                    <a:gd name="connsiteY9" fmla="*/ 575222 h 1089520"/>
                    <a:gd name="connsiteX10" fmla="*/ 651200 w 1556466"/>
                    <a:gd name="connsiteY10" fmla="*/ 768958 h 1089520"/>
                    <a:gd name="connsiteX11" fmla="*/ 583697 w 1556466"/>
                    <a:gd name="connsiteY11" fmla="*/ 748690 h 1089520"/>
                    <a:gd name="connsiteX12" fmla="*/ 583697 w 1556466"/>
                    <a:gd name="connsiteY12" fmla="*/ 350965 h 1089520"/>
                    <a:gd name="connsiteX13" fmla="*/ 651673 w 1556466"/>
                    <a:gd name="connsiteY13" fmla="*/ 330934 h 1089520"/>
                    <a:gd name="connsiteX14" fmla="*/ 1026581 w 1556466"/>
                    <a:gd name="connsiteY14" fmla="*/ 534922 h 1089520"/>
                    <a:gd name="connsiteX15" fmla="*/ 1042879 w 1556466"/>
                    <a:gd name="connsiteY15" fmla="*/ 575222 h 10895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1556466" h="1089520">
                      <a:moveTo>
                        <a:pt x="1556466" y="341542"/>
                      </a:moveTo>
                      <a:cubicBezTo>
                        <a:pt x="1556466" y="152903"/>
                        <a:pt x="1403563" y="0"/>
                        <a:pt x="1214924" y="0"/>
                      </a:cubicBezTo>
                      <a:lnTo>
                        <a:pt x="341542" y="0"/>
                      </a:lnTo>
                      <a:cubicBezTo>
                        <a:pt x="152903" y="0"/>
                        <a:pt x="0" y="152903"/>
                        <a:pt x="0" y="341542"/>
                      </a:cubicBezTo>
                      <a:lnTo>
                        <a:pt x="0" y="747979"/>
                      </a:lnTo>
                      <a:cubicBezTo>
                        <a:pt x="0" y="936618"/>
                        <a:pt x="152903" y="1089521"/>
                        <a:pt x="341542" y="1089521"/>
                      </a:cubicBezTo>
                      <a:lnTo>
                        <a:pt x="1214924" y="1089521"/>
                      </a:lnTo>
                      <a:cubicBezTo>
                        <a:pt x="1403563" y="1089521"/>
                        <a:pt x="1556466" y="936618"/>
                        <a:pt x="1556466" y="747979"/>
                      </a:cubicBezTo>
                      <a:lnTo>
                        <a:pt x="1556466" y="341542"/>
                      </a:lnTo>
                      <a:close/>
                      <a:moveTo>
                        <a:pt x="1042820" y="575222"/>
                      </a:moveTo>
                      <a:lnTo>
                        <a:pt x="651200" y="768958"/>
                      </a:lnTo>
                      <a:cubicBezTo>
                        <a:pt x="635850" y="777255"/>
                        <a:pt x="583697" y="766173"/>
                        <a:pt x="583697" y="748690"/>
                      </a:cubicBezTo>
                      <a:lnTo>
                        <a:pt x="583697" y="350965"/>
                      </a:lnTo>
                      <a:cubicBezTo>
                        <a:pt x="583697" y="333304"/>
                        <a:pt x="636324" y="322162"/>
                        <a:pt x="651673" y="330934"/>
                      </a:cubicBezTo>
                      <a:lnTo>
                        <a:pt x="1026581" y="534922"/>
                      </a:lnTo>
                      <a:cubicBezTo>
                        <a:pt x="1042287" y="543871"/>
                        <a:pt x="1058822" y="566629"/>
                        <a:pt x="1042879" y="575222"/>
                      </a:cubicBezTo>
                      <a:close/>
                    </a:path>
                  </a:pathLst>
                </a:custGeom>
                <a:solidFill>
                  <a:srgbClr val="212E3B"/>
                </a:solidFill>
                <a:ln w="5923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l-PL" sz="3200" b="0"/>
                </a:p>
              </p:txBody>
            </p:sp>
          </p:grpSp>
          <p:sp>
            <p:nvSpPr>
              <p:cNvPr id="23" name="Podtytuł 2">
                <a:extLst>
                  <a:ext uri="{FF2B5EF4-FFF2-40B4-BE49-F238E27FC236}">
                    <a16:creationId xmlns:a16="http://schemas.microsoft.com/office/drawing/2014/main" id="{6E292A11-C1EE-A2F5-8926-5C7478BD9E99}"/>
                  </a:ext>
                </a:extLst>
              </p:cNvPr>
              <p:cNvSpPr txBox="1">
                <a:spLocks/>
              </p:cNvSpPr>
              <p:nvPr userDrawn="1"/>
            </p:nvSpPr>
            <p:spPr>
              <a:xfrm>
                <a:off x="1267882" y="7194849"/>
                <a:ext cx="764504" cy="360000"/>
              </a:xfrm>
              <a:prstGeom prst="rect">
                <a:avLst/>
              </a:prstGeom>
            </p:spPr>
            <p:txBody>
              <a:bodyPr vert="horz" lIns="0" tIns="0" rIns="0" bIns="0" rtlCol="0" anchor="ctr">
                <a:noAutofit/>
              </a:bodyPr>
              <a:lstStyle>
                <a:lvl1pPr marL="0" indent="0" algn="l" defTabSz="914400" rtl="0" eaLnBrk="1" latinLnBrk="0" hangingPunct="1">
                  <a:lnSpc>
                    <a:spcPct val="100000"/>
                  </a:lnSpc>
                  <a:spcBef>
                    <a:spcPts val="1000"/>
                  </a:spcBef>
                  <a:spcAft>
                    <a:spcPts val="600"/>
                  </a:spcAft>
                  <a:buFont typeface="Century Gothic" panose="020B0502020202020204" pitchFamily="34" charset="0"/>
                  <a:buNone/>
                  <a:defRPr sz="1600" kern="1200">
                    <a:solidFill>
                      <a:schemeClr val="accen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ctr" defTabSz="914400" rtl="0" eaLnBrk="1" latinLnBrk="0" hangingPunct="1">
                  <a:lnSpc>
                    <a:spcPct val="100000"/>
                  </a:lnSpc>
                  <a:spcBef>
                    <a:spcPts val="500"/>
                  </a:spcBef>
                  <a:spcAft>
                    <a:spcPts val="600"/>
                  </a:spcAft>
                  <a:buClr>
                    <a:schemeClr val="accent1"/>
                  </a:buClr>
                  <a:buFont typeface="+mj-lt"/>
                  <a:buNone/>
                  <a:defRPr sz="2000" b="0" kern="1200">
                    <a:solidFill>
                      <a:schemeClr val="accen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ctr" defTabSz="914400" rtl="0" eaLnBrk="1" latinLnBrk="0" hangingPunct="1">
                  <a:lnSpc>
                    <a:spcPct val="100000"/>
                  </a:lnSpc>
                  <a:spcBef>
                    <a:spcPts val="500"/>
                  </a:spcBef>
                  <a:spcAft>
                    <a:spcPts val="600"/>
                  </a:spcAft>
                  <a:buFont typeface="+mj-lt"/>
                  <a:buNone/>
                  <a:defRPr sz="1800" b="0" kern="1200">
                    <a:solidFill>
                      <a:schemeClr val="accen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ctr" defTabSz="914400" rtl="0" eaLnBrk="1" latinLnBrk="0" hangingPunct="1">
                  <a:lnSpc>
                    <a:spcPct val="100000"/>
                  </a:lnSpc>
                  <a:spcBef>
                    <a:spcPts val="500"/>
                  </a:spcBef>
                  <a:spcAft>
                    <a:spcPts val="600"/>
                  </a:spcAft>
                  <a:buFont typeface="Wingdings" panose="05000000000000000000" pitchFamily="2" charset="2"/>
                  <a:buNone/>
                  <a:defRPr sz="1600" kern="1200">
                    <a:solidFill>
                      <a:schemeClr val="accen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ctr" defTabSz="914400" rtl="0" eaLnBrk="1" latinLnBrk="0" hangingPunct="1">
                  <a:lnSpc>
                    <a:spcPct val="100000"/>
                  </a:lnSpc>
                  <a:spcBef>
                    <a:spcPts val="500"/>
                  </a:spcBef>
                  <a:spcAft>
                    <a:spcPts val="600"/>
                  </a:spcAft>
                  <a:buFont typeface="Wingdings" panose="05000000000000000000" pitchFamily="2" charset="2"/>
                  <a:buNone/>
                  <a:defRPr lang="pl-PL" sz="1600" kern="1200">
                    <a:solidFill>
                      <a:schemeClr val="accen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pl-PL" sz="1200" b="0" u="sng" dirty="0">
                    <a:solidFill>
                      <a:schemeClr val="bg1"/>
                    </a:solidFill>
                  </a:rPr>
                  <a:t>/</a:t>
                </a:r>
                <a:r>
                  <a:rPr lang="pl-PL" sz="1200" b="0" u="sng" dirty="0">
                    <a:solidFill>
                      <a:schemeClr val="bg1"/>
                    </a:solidFill>
                    <a:hlinkClick r:id="rId5">
                      <a:extLst>
                        <a:ext uri="{A12FA001-AC4F-418D-AE19-62706E023703}">
                          <ahyp:hlinkClr xmlns:ahyp="http://schemas.microsoft.com/office/drawing/2018/hyperlinkcolor" val="tx"/>
                        </a:ext>
                      </a:extLst>
                    </a:hlinkClick>
                  </a:rPr>
                  <a:t>NASKPIB</a:t>
                </a:r>
                <a:endParaRPr lang="pl-PL" sz="1200" b="0" u="sng" dirty="0">
                  <a:solidFill>
                    <a:schemeClr val="bg1"/>
                  </a:solidFill>
                </a:endParaRPr>
              </a:p>
            </p:txBody>
          </p:sp>
        </p:grpSp>
        <p:grpSp>
          <p:nvGrpSpPr>
            <p:cNvPr id="26" name="Grupa 25">
              <a:extLst>
                <a:ext uri="{FF2B5EF4-FFF2-40B4-BE49-F238E27FC236}">
                  <a16:creationId xmlns:a16="http://schemas.microsoft.com/office/drawing/2014/main" id="{2BDAABE5-D4C8-B42F-4097-6B51E5977BCE}"/>
                </a:ext>
              </a:extLst>
            </p:cNvPr>
            <p:cNvGrpSpPr/>
            <p:nvPr userDrawn="1"/>
          </p:nvGrpSpPr>
          <p:grpSpPr>
            <a:xfrm>
              <a:off x="10508060" y="4415337"/>
              <a:ext cx="1206567" cy="363815"/>
              <a:chOff x="825819" y="6574466"/>
              <a:chExt cx="1206567" cy="363815"/>
            </a:xfrm>
          </p:grpSpPr>
          <p:grpSp>
            <p:nvGrpSpPr>
              <p:cNvPr id="27" name="Grupa 26">
                <a:extLst>
                  <a:ext uri="{FF2B5EF4-FFF2-40B4-BE49-F238E27FC236}">
                    <a16:creationId xmlns:a16="http://schemas.microsoft.com/office/drawing/2014/main" id="{7BB9E747-714C-0365-26FB-F236A8F65A23}"/>
                  </a:ext>
                </a:extLst>
              </p:cNvPr>
              <p:cNvGrpSpPr/>
              <p:nvPr userDrawn="1"/>
            </p:nvGrpSpPr>
            <p:grpSpPr>
              <a:xfrm>
                <a:off x="825819" y="6578281"/>
                <a:ext cx="360000" cy="360000"/>
                <a:chOff x="6899687" y="8994904"/>
                <a:chExt cx="337862" cy="337863"/>
              </a:xfrm>
            </p:grpSpPr>
            <p:sp>
              <p:nvSpPr>
                <p:cNvPr id="29" name="Dowolny kształt: kształt 28">
                  <a:hlinkClick r:id="rId6"/>
                  <a:extLst>
                    <a:ext uri="{FF2B5EF4-FFF2-40B4-BE49-F238E27FC236}">
                      <a16:creationId xmlns:a16="http://schemas.microsoft.com/office/drawing/2014/main" id="{2D240D85-F972-7A9C-7EED-131146AA9B4C}"/>
                    </a:ext>
                  </a:extLst>
                </p:cNvPr>
                <p:cNvSpPr/>
                <p:nvPr userDrawn="1"/>
              </p:nvSpPr>
              <p:spPr>
                <a:xfrm>
                  <a:off x="6899687" y="8994904"/>
                  <a:ext cx="337862" cy="337863"/>
                </a:xfrm>
                <a:custGeom>
                  <a:avLst/>
                  <a:gdLst>
                    <a:gd name="connsiteX0" fmla="*/ 2844701 w 2844700"/>
                    <a:gd name="connsiteY0" fmla="*/ 1422351 h 2844701"/>
                    <a:gd name="connsiteX1" fmla="*/ 1422351 w 2844700"/>
                    <a:gd name="connsiteY1" fmla="*/ 2844701 h 2844701"/>
                    <a:gd name="connsiteX2" fmla="*/ 0 w 2844700"/>
                    <a:gd name="connsiteY2" fmla="*/ 1422351 h 2844701"/>
                    <a:gd name="connsiteX3" fmla="*/ 1422351 w 2844700"/>
                    <a:gd name="connsiteY3" fmla="*/ 0 h 2844701"/>
                    <a:gd name="connsiteX4" fmla="*/ 2844701 w 2844700"/>
                    <a:gd name="connsiteY4" fmla="*/ 1422351 h 284470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844700" h="2844701">
                      <a:moveTo>
                        <a:pt x="2844701" y="1422351"/>
                      </a:moveTo>
                      <a:cubicBezTo>
                        <a:pt x="2844701" y="2207893"/>
                        <a:pt x="2207893" y="2844701"/>
                        <a:pt x="1422351" y="2844701"/>
                      </a:cubicBezTo>
                      <a:cubicBezTo>
                        <a:pt x="636808" y="2844701"/>
                        <a:pt x="0" y="2207893"/>
                        <a:pt x="0" y="1422351"/>
                      </a:cubicBezTo>
                      <a:cubicBezTo>
                        <a:pt x="0" y="636808"/>
                        <a:pt x="636808" y="0"/>
                        <a:pt x="1422351" y="0"/>
                      </a:cubicBezTo>
                      <a:cubicBezTo>
                        <a:pt x="2207893" y="0"/>
                        <a:pt x="2844701" y="636808"/>
                        <a:pt x="2844701" y="1422351"/>
                      </a:cubicBezTo>
                      <a:close/>
                    </a:path>
                  </a:pathLst>
                </a:custGeom>
                <a:solidFill>
                  <a:srgbClr val="0077B7"/>
                </a:solidFill>
                <a:ln w="5923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l-PL" sz="3200" b="0" dirty="0"/>
                </a:p>
              </p:txBody>
            </p:sp>
            <p:grpSp>
              <p:nvGrpSpPr>
                <p:cNvPr id="30" name="Grafika 4">
                  <a:extLst>
                    <a:ext uri="{FF2B5EF4-FFF2-40B4-BE49-F238E27FC236}">
                      <a16:creationId xmlns:a16="http://schemas.microsoft.com/office/drawing/2014/main" id="{20D54B59-4E72-C725-3011-BEAF1E302FD9}"/>
                    </a:ext>
                  </a:extLst>
                </p:cNvPr>
                <p:cNvGrpSpPr/>
                <p:nvPr userDrawn="1"/>
              </p:nvGrpSpPr>
              <p:grpSpPr>
                <a:xfrm>
                  <a:off x="6974178" y="9058696"/>
                  <a:ext cx="190231" cy="189718"/>
                  <a:chOff x="12954233" y="3381962"/>
                  <a:chExt cx="1601686" cy="1597365"/>
                </a:xfrm>
                <a:solidFill>
                  <a:srgbClr val="212E3B"/>
                </a:solidFill>
              </p:grpSpPr>
              <p:sp>
                <p:nvSpPr>
                  <p:cNvPr id="31" name="Dowolny kształt: kształt 30">
                    <a:hlinkClick r:id="rId7"/>
                    <a:extLst>
                      <a:ext uri="{FF2B5EF4-FFF2-40B4-BE49-F238E27FC236}">
                        <a16:creationId xmlns:a16="http://schemas.microsoft.com/office/drawing/2014/main" id="{1F05EE1C-936C-D1B2-B838-4FCEC478AE36}"/>
                      </a:ext>
                    </a:extLst>
                  </p:cNvPr>
                  <p:cNvSpPr/>
                  <p:nvPr/>
                </p:nvSpPr>
                <p:spPr>
                  <a:xfrm>
                    <a:off x="13519203" y="3885377"/>
                    <a:ext cx="1036716" cy="1093951"/>
                  </a:xfrm>
                  <a:custGeom>
                    <a:avLst/>
                    <a:gdLst>
                      <a:gd name="connsiteX0" fmla="*/ 356 w 1036716"/>
                      <a:gd name="connsiteY0" fmla="*/ 559320 h 1093951"/>
                      <a:gd name="connsiteX1" fmla="*/ 356 w 1036716"/>
                      <a:gd name="connsiteY1" fmla="*/ 317342 h 1093951"/>
                      <a:gd name="connsiteX2" fmla="*/ 0 w 1036716"/>
                      <a:gd name="connsiteY2" fmla="*/ 51422 h 1093951"/>
                      <a:gd name="connsiteX3" fmla="*/ 1186 w 1036716"/>
                      <a:gd name="connsiteY3" fmla="*/ 39213 h 1093951"/>
                      <a:gd name="connsiteX4" fmla="*/ 13631 w 1036716"/>
                      <a:gd name="connsiteY4" fmla="*/ 27123 h 1093951"/>
                      <a:gd name="connsiteX5" fmla="*/ 38168 w 1036716"/>
                      <a:gd name="connsiteY5" fmla="*/ 26175 h 1093951"/>
                      <a:gd name="connsiteX6" fmla="*/ 237414 w 1036716"/>
                      <a:gd name="connsiteY6" fmla="*/ 26768 h 1093951"/>
                      <a:gd name="connsiteX7" fmla="*/ 296264 w 1036716"/>
                      <a:gd name="connsiteY7" fmla="*/ 26175 h 1093951"/>
                      <a:gd name="connsiteX8" fmla="*/ 307821 w 1036716"/>
                      <a:gd name="connsiteY8" fmla="*/ 27183 h 1093951"/>
                      <a:gd name="connsiteX9" fmla="*/ 318903 w 1036716"/>
                      <a:gd name="connsiteY9" fmla="*/ 38917 h 1093951"/>
                      <a:gd name="connsiteX10" fmla="*/ 319378 w 1036716"/>
                      <a:gd name="connsiteY10" fmla="*/ 46681 h 1093951"/>
                      <a:gd name="connsiteX11" fmla="*/ 319022 w 1036716"/>
                      <a:gd name="connsiteY11" fmla="*/ 163788 h 1093951"/>
                      <a:gd name="connsiteX12" fmla="*/ 319081 w 1036716"/>
                      <a:gd name="connsiteY12" fmla="*/ 166336 h 1093951"/>
                      <a:gd name="connsiteX13" fmla="*/ 321333 w 1036716"/>
                      <a:gd name="connsiteY13" fmla="*/ 169595 h 1093951"/>
                      <a:gd name="connsiteX14" fmla="*/ 324948 w 1036716"/>
                      <a:gd name="connsiteY14" fmla="*/ 168173 h 1093951"/>
                      <a:gd name="connsiteX15" fmla="*/ 326727 w 1036716"/>
                      <a:gd name="connsiteY15" fmla="*/ 165506 h 1093951"/>
                      <a:gd name="connsiteX16" fmla="*/ 531130 w 1036716"/>
                      <a:gd name="connsiteY16" fmla="*/ 14204 h 1093951"/>
                      <a:gd name="connsiteX17" fmla="*/ 613270 w 1036716"/>
                      <a:gd name="connsiteY17" fmla="*/ 928 h 1093951"/>
                      <a:gd name="connsiteX18" fmla="*/ 725459 w 1036716"/>
                      <a:gd name="connsiteY18" fmla="*/ 6144 h 1093951"/>
                      <a:gd name="connsiteX19" fmla="*/ 820460 w 1036716"/>
                      <a:gd name="connsiteY19" fmla="*/ 30146 h 1093951"/>
                      <a:gd name="connsiteX20" fmla="*/ 986342 w 1036716"/>
                      <a:gd name="connsiteY20" fmla="*/ 190220 h 1093951"/>
                      <a:gd name="connsiteX21" fmla="*/ 1020122 w 1036716"/>
                      <a:gd name="connsiteY21" fmla="*/ 301281 h 1093951"/>
                      <a:gd name="connsiteX22" fmla="*/ 1033338 w 1036716"/>
                      <a:gd name="connsiteY22" fmla="*/ 412225 h 1093951"/>
                      <a:gd name="connsiteX23" fmla="*/ 1035886 w 1036716"/>
                      <a:gd name="connsiteY23" fmla="*/ 502722 h 1093951"/>
                      <a:gd name="connsiteX24" fmla="*/ 1035886 w 1036716"/>
                      <a:gd name="connsiteY24" fmla="*/ 886401 h 1093951"/>
                      <a:gd name="connsiteX25" fmla="*/ 1036124 w 1036716"/>
                      <a:gd name="connsiteY25" fmla="*/ 1016427 h 1093951"/>
                      <a:gd name="connsiteX26" fmla="*/ 1036717 w 1036716"/>
                      <a:gd name="connsiteY26" fmla="*/ 1064313 h 1093951"/>
                      <a:gd name="connsiteX27" fmla="*/ 1035768 w 1036716"/>
                      <a:gd name="connsiteY27" fmla="*/ 1079129 h 1093951"/>
                      <a:gd name="connsiteX28" fmla="*/ 1021960 w 1036716"/>
                      <a:gd name="connsiteY28" fmla="*/ 1092997 h 1093951"/>
                      <a:gd name="connsiteX29" fmla="*/ 1010402 w 1036716"/>
                      <a:gd name="connsiteY29" fmla="*/ 1093827 h 1093951"/>
                      <a:gd name="connsiteX30" fmla="*/ 875221 w 1036716"/>
                      <a:gd name="connsiteY30" fmla="*/ 1092997 h 1093951"/>
                      <a:gd name="connsiteX31" fmla="*/ 760721 w 1036716"/>
                      <a:gd name="connsiteY31" fmla="*/ 1093234 h 1093951"/>
                      <a:gd name="connsiteX32" fmla="*/ 725813 w 1036716"/>
                      <a:gd name="connsiteY32" fmla="*/ 1093827 h 1093951"/>
                      <a:gd name="connsiteX33" fmla="*/ 715561 w 1036716"/>
                      <a:gd name="connsiteY33" fmla="*/ 1092879 h 1093951"/>
                      <a:gd name="connsiteX34" fmla="*/ 702701 w 1036716"/>
                      <a:gd name="connsiteY34" fmla="*/ 1079544 h 1093951"/>
                      <a:gd name="connsiteX35" fmla="*/ 701990 w 1036716"/>
                      <a:gd name="connsiteY35" fmla="*/ 1072492 h 1093951"/>
                      <a:gd name="connsiteX36" fmla="*/ 702226 w 1036716"/>
                      <a:gd name="connsiteY36" fmla="*/ 1020102 h 1093951"/>
                      <a:gd name="connsiteX37" fmla="*/ 702345 w 1036716"/>
                      <a:gd name="connsiteY37" fmla="*/ 1013642 h 1093951"/>
                      <a:gd name="connsiteX38" fmla="*/ 702404 w 1036716"/>
                      <a:gd name="connsiteY38" fmla="*/ 564594 h 1093951"/>
                      <a:gd name="connsiteX39" fmla="*/ 701160 w 1036716"/>
                      <a:gd name="connsiteY39" fmla="*/ 492173 h 1093951"/>
                      <a:gd name="connsiteX40" fmla="*/ 676684 w 1036716"/>
                      <a:gd name="connsiteY40" fmla="*/ 377792 h 1093951"/>
                      <a:gd name="connsiteX41" fmla="*/ 615463 w 1036716"/>
                      <a:gd name="connsiteY41" fmla="*/ 309993 h 1093951"/>
                      <a:gd name="connsiteX42" fmla="*/ 563785 w 1036716"/>
                      <a:gd name="connsiteY42" fmla="*/ 294407 h 1093951"/>
                      <a:gd name="connsiteX43" fmla="*/ 505646 w 1036716"/>
                      <a:gd name="connsiteY43" fmla="*/ 293340 h 1093951"/>
                      <a:gd name="connsiteX44" fmla="*/ 404422 w 1036716"/>
                      <a:gd name="connsiteY44" fmla="*/ 331269 h 1093951"/>
                      <a:gd name="connsiteX45" fmla="*/ 356891 w 1036716"/>
                      <a:gd name="connsiteY45" fmla="*/ 398831 h 1093951"/>
                      <a:gd name="connsiteX46" fmla="*/ 337038 w 1036716"/>
                      <a:gd name="connsiteY46" fmla="*/ 476230 h 1093951"/>
                      <a:gd name="connsiteX47" fmla="*/ 331704 w 1036716"/>
                      <a:gd name="connsiteY47" fmla="*/ 569750 h 1093951"/>
                      <a:gd name="connsiteX48" fmla="*/ 331409 w 1036716"/>
                      <a:gd name="connsiteY48" fmla="*/ 906847 h 1093951"/>
                      <a:gd name="connsiteX49" fmla="*/ 331763 w 1036716"/>
                      <a:gd name="connsiteY49" fmla="*/ 1067277 h 1093951"/>
                      <a:gd name="connsiteX50" fmla="*/ 330459 w 1036716"/>
                      <a:gd name="connsiteY50" fmla="*/ 1080730 h 1093951"/>
                      <a:gd name="connsiteX51" fmla="*/ 318369 w 1036716"/>
                      <a:gd name="connsiteY51" fmla="*/ 1092701 h 1093951"/>
                      <a:gd name="connsiteX52" fmla="*/ 304918 w 1036716"/>
                      <a:gd name="connsiteY52" fmla="*/ 1093946 h 1093951"/>
                      <a:gd name="connsiteX53" fmla="*/ 240911 w 1036716"/>
                      <a:gd name="connsiteY53" fmla="*/ 1093116 h 1093951"/>
                      <a:gd name="connsiteX54" fmla="*/ 61695 w 1036716"/>
                      <a:gd name="connsiteY54" fmla="*/ 1093234 h 1093951"/>
                      <a:gd name="connsiteX55" fmla="*/ 28744 w 1036716"/>
                      <a:gd name="connsiteY55" fmla="*/ 1093886 h 1093951"/>
                      <a:gd name="connsiteX56" fmla="*/ 13335 w 1036716"/>
                      <a:gd name="connsiteY56" fmla="*/ 1092701 h 1093951"/>
                      <a:gd name="connsiteX57" fmla="*/ 1422 w 1036716"/>
                      <a:gd name="connsiteY57" fmla="*/ 1080730 h 1093951"/>
                      <a:gd name="connsiteX58" fmla="*/ 237 w 1036716"/>
                      <a:gd name="connsiteY58" fmla="*/ 1067217 h 1093951"/>
                      <a:gd name="connsiteX59" fmla="*/ 297 w 1036716"/>
                      <a:gd name="connsiteY59" fmla="*/ 823284 h 1093951"/>
                      <a:gd name="connsiteX60" fmla="*/ 297 w 1036716"/>
                      <a:gd name="connsiteY60" fmla="*/ 559320 h 1093951"/>
                      <a:gd name="connsiteX61" fmla="*/ 475 w 1036716"/>
                      <a:gd name="connsiteY61" fmla="*/ 559320 h 109395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  <a:cxn ang="0">
                        <a:pos x="connsiteX50" y="connsiteY50"/>
                      </a:cxn>
                      <a:cxn ang="0">
                        <a:pos x="connsiteX51" y="connsiteY51"/>
                      </a:cxn>
                      <a:cxn ang="0">
                        <a:pos x="connsiteX52" y="connsiteY52"/>
                      </a:cxn>
                      <a:cxn ang="0">
                        <a:pos x="connsiteX53" y="connsiteY53"/>
                      </a:cxn>
                      <a:cxn ang="0">
                        <a:pos x="connsiteX54" y="connsiteY54"/>
                      </a:cxn>
                      <a:cxn ang="0">
                        <a:pos x="connsiteX55" y="connsiteY55"/>
                      </a:cxn>
                      <a:cxn ang="0">
                        <a:pos x="connsiteX56" y="connsiteY56"/>
                      </a:cxn>
                      <a:cxn ang="0">
                        <a:pos x="connsiteX57" y="connsiteY57"/>
                      </a:cxn>
                      <a:cxn ang="0">
                        <a:pos x="connsiteX58" y="connsiteY58"/>
                      </a:cxn>
                      <a:cxn ang="0">
                        <a:pos x="connsiteX59" y="connsiteY59"/>
                      </a:cxn>
                      <a:cxn ang="0">
                        <a:pos x="connsiteX60" y="connsiteY60"/>
                      </a:cxn>
                      <a:cxn ang="0">
                        <a:pos x="connsiteX61" y="connsiteY61"/>
                      </a:cxn>
                    </a:cxnLst>
                    <a:rect l="l" t="t" r="r" b="b"/>
                    <a:pathLst>
                      <a:path w="1036716" h="1093951">
                        <a:moveTo>
                          <a:pt x="356" y="559320"/>
                        </a:moveTo>
                        <a:cubicBezTo>
                          <a:pt x="356" y="478660"/>
                          <a:pt x="356" y="398001"/>
                          <a:pt x="356" y="317342"/>
                        </a:cubicBezTo>
                        <a:cubicBezTo>
                          <a:pt x="297" y="228682"/>
                          <a:pt x="59" y="140082"/>
                          <a:pt x="0" y="51422"/>
                        </a:cubicBezTo>
                        <a:cubicBezTo>
                          <a:pt x="0" y="47333"/>
                          <a:pt x="475" y="43243"/>
                          <a:pt x="1186" y="39213"/>
                        </a:cubicBezTo>
                        <a:cubicBezTo>
                          <a:pt x="2371" y="32279"/>
                          <a:pt x="6638" y="27775"/>
                          <a:pt x="13631" y="27123"/>
                        </a:cubicBezTo>
                        <a:cubicBezTo>
                          <a:pt x="21751" y="26353"/>
                          <a:pt x="29988" y="26116"/>
                          <a:pt x="38168" y="26175"/>
                        </a:cubicBezTo>
                        <a:cubicBezTo>
                          <a:pt x="104603" y="26353"/>
                          <a:pt x="170979" y="26649"/>
                          <a:pt x="237414" y="26768"/>
                        </a:cubicBezTo>
                        <a:cubicBezTo>
                          <a:pt x="257031" y="26768"/>
                          <a:pt x="276648" y="26294"/>
                          <a:pt x="296264" y="26175"/>
                        </a:cubicBezTo>
                        <a:cubicBezTo>
                          <a:pt x="300117" y="26175"/>
                          <a:pt x="304028" y="26531"/>
                          <a:pt x="307821" y="27183"/>
                        </a:cubicBezTo>
                        <a:cubicBezTo>
                          <a:pt x="314340" y="28309"/>
                          <a:pt x="318015" y="32339"/>
                          <a:pt x="318903" y="38917"/>
                        </a:cubicBezTo>
                        <a:cubicBezTo>
                          <a:pt x="319259" y="41465"/>
                          <a:pt x="319378" y="44073"/>
                          <a:pt x="319378" y="46681"/>
                        </a:cubicBezTo>
                        <a:cubicBezTo>
                          <a:pt x="319259" y="85736"/>
                          <a:pt x="319140" y="124732"/>
                          <a:pt x="319022" y="163788"/>
                        </a:cubicBezTo>
                        <a:cubicBezTo>
                          <a:pt x="319022" y="164677"/>
                          <a:pt x="318785" y="165625"/>
                          <a:pt x="319081" y="166336"/>
                        </a:cubicBezTo>
                        <a:cubicBezTo>
                          <a:pt x="319615" y="167581"/>
                          <a:pt x="320325" y="169240"/>
                          <a:pt x="321333" y="169595"/>
                        </a:cubicBezTo>
                        <a:cubicBezTo>
                          <a:pt x="322282" y="169892"/>
                          <a:pt x="323882" y="168944"/>
                          <a:pt x="324948" y="168173"/>
                        </a:cubicBezTo>
                        <a:cubicBezTo>
                          <a:pt x="325777" y="167581"/>
                          <a:pt x="326133" y="166395"/>
                          <a:pt x="326727" y="165506"/>
                        </a:cubicBezTo>
                        <a:cubicBezTo>
                          <a:pt x="374671" y="87810"/>
                          <a:pt x="444011" y="38858"/>
                          <a:pt x="531130" y="14204"/>
                        </a:cubicBezTo>
                        <a:cubicBezTo>
                          <a:pt x="557977" y="6618"/>
                          <a:pt x="585416" y="2706"/>
                          <a:pt x="613270" y="928"/>
                        </a:cubicBezTo>
                        <a:cubicBezTo>
                          <a:pt x="650904" y="-1501"/>
                          <a:pt x="688181" y="1047"/>
                          <a:pt x="725459" y="6144"/>
                        </a:cubicBezTo>
                        <a:cubicBezTo>
                          <a:pt x="757995" y="10648"/>
                          <a:pt x="789879" y="17997"/>
                          <a:pt x="820460" y="30146"/>
                        </a:cubicBezTo>
                        <a:cubicBezTo>
                          <a:pt x="897623" y="60786"/>
                          <a:pt x="952443" y="114716"/>
                          <a:pt x="986342" y="190220"/>
                        </a:cubicBezTo>
                        <a:cubicBezTo>
                          <a:pt x="1002284" y="225778"/>
                          <a:pt x="1012714" y="263115"/>
                          <a:pt x="1020122" y="301281"/>
                        </a:cubicBezTo>
                        <a:cubicBezTo>
                          <a:pt x="1027234" y="337907"/>
                          <a:pt x="1031857" y="374888"/>
                          <a:pt x="1033338" y="412225"/>
                        </a:cubicBezTo>
                        <a:cubicBezTo>
                          <a:pt x="1034583" y="442390"/>
                          <a:pt x="1035827" y="472556"/>
                          <a:pt x="1035886" y="502722"/>
                        </a:cubicBezTo>
                        <a:cubicBezTo>
                          <a:pt x="1036124" y="630615"/>
                          <a:pt x="1035886" y="758508"/>
                          <a:pt x="1035886" y="886401"/>
                        </a:cubicBezTo>
                        <a:cubicBezTo>
                          <a:pt x="1035886" y="929723"/>
                          <a:pt x="1035946" y="973105"/>
                          <a:pt x="1036124" y="1016427"/>
                        </a:cubicBezTo>
                        <a:cubicBezTo>
                          <a:pt x="1036124" y="1032370"/>
                          <a:pt x="1036598" y="1048312"/>
                          <a:pt x="1036717" y="1064313"/>
                        </a:cubicBezTo>
                        <a:cubicBezTo>
                          <a:pt x="1036717" y="1069232"/>
                          <a:pt x="1036420" y="1074210"/>
                          <a:pt x="1035768" y="1079129"/>
                        </a:cubicBezTo>
                        <a:cubicBezTo>
                          <a:pt x="1034642" y="1087426"/>
                          <a:pt x="1030375" y="1091693"/>
                          <a:pt x="1021960" y="1092997"/>
                        </a:cubicBezTo>
                        <a:cubicBezTo>
                          <a:pt x="1018166" y="1093590"/>
                          <a:pt x="1014255" y="1093886"/>
                          <a:pt x="1010402" y="1093827"/>
                        </a:cubicBezTo>
                        <a:cubicBezTo>
                          <a:pt x="965362" y="1093590"/>
                          <a:pt x="920261" y="1093116"/>
                          <a:pt x="875221" y="1092997"/>
                        </a:cubicBezTo>
                        <a:cubicBezTo>
                          <a:pt x="837053" y="1092879"/>
                          <a:pt x="798887" y="1093057"/>
                          <a:pt x="760721" y="1093234"/>
                        </a:cubicBezTo>
                        <a:cubicBezTo>
                          <a:pt x="749105" y="1093234"/>
                          <a:pt x="737431" y="1093708"/>
                          <a:pt x="725813" y="1093827"/>
                        </a:cubicBezTo>
                        <a:cubicBezTo>
                          <a:pt x="722377" y="1093827"/>
                          <a:pt x="718939" y="1093471"/>
                          <a:pt x="715561" y="1092879"/>
                        </a:cubicBezTo>
                        <a:cubicBezTo>
                          <a:pt x="707976" y="1091575"/>
                          <a:pt x="703886" y="1087189"/>
                          <a:pt x="702701" y="1079544"/>
                        </a:cubicBezTo>
                        <a:cubicBezTo>
                          <a:pt x="702345" y="1077174"/>
                          <a:pt x="701990" y="1074803"/>
                          <a:pt x="701990" y="1072492"/>
                        </a:cubicBezTo>
                        <a:cubicBezTo>
                          <a:pt x="701990" y="1055009"/>
                          <a:pt x="702108" y="1037585"/>
                          <a:pt x="702226" y="1020102"/>
                        </a:cubicBezTo>
                        <a:cubicBezTo>
                          <a:pt x="702226" y="1017968"/>
                          <a:pt x="702345" y="1015776"/>
                          <a:pt x="702345" y="1013642"/>
                        </a:cubicBezTo>
                        <a:cubicBezTo>
                          <a:pt x="702345" y="863940"/>
                          <a:pt x="702464" y="714297"/>
                          <a:pt x="702404" y="564594"/>
                        </a:cubicBezTo>
                        <a:cubicBezTo>
                          <a:pt x="702404" y="540473"/>
                          <a:pt x="702286" y="516293"/>
                          <a:pt x="701160" y="492173"/>
                        </a:cubicBezTo>
                        <a:cubicBezTo>
                          <a:pt x="699263" y="452762"/>
                          <a:pt x="692863" y="414181"/>
                          <a:pt x="676684" y="377792"/>
                        </a:cubicBezTo>
                        <a:cubicBezTo>
                          <a:pt x="663704" y="348575"/>
                          <a:pt x="644148" y="325106"/>
                          <a:pt x="615463" y="309993"/>
                        </a:cubicBezTo>
                        <a:cubicBezTo>
                          <a:pt x="599225" y="301459"/>
                          <a:pt x="581920" y="296599"/>
                          <a:pt x="563785" y="294407"/>
                        </a:cubicBezTo>
                        <a:cubicBezTo>
                          <a:pt x="544465" y="292036"/>
                          <a:pt x="525026" y="291977"/>
                          <a:pt x="505646" y="293340"/>
                        </a:cubicBezTo>
                        <a:cubicBezTo>
                          <a:pt x="468250" y="295948"/>
                          <a:pt x="433759" y="306971"/>
                          <a:pt x="404422" y="331269"/>
                        </a:cubicBezTo>
                        <a:cubicBezTo>
                          <a:pt x="382494" y="349464"/>
                          <a:pt x="367559" y="372695"/>
                          <a:pt x="356891" y="398831"/>
                        </a:cubicBezTo>
                        <a:cubicBezTo>
                          <a:pt x="346757" y="423722"/>
                          <a:pt x="340771" y="449680"/>
                          <a:pt x="337038" y="476230"/>
                        </a:cubicBezTo>
                        <a:cubicBezTo>
                          <a:pt x="332712" y="507285"/>
                          <a:pt x="331763" y="538518"/>
                          <a:pt x="331704" y="569750"/>
                        </a:cubicBezTo>
                        <a:cubicBezTo>
                          <a:pt x="331587" y="682116"/>
                          <a:pt x="331409" y="794482"/>
                          <a:pt x="331409" y="906847"/>
                        </a:cubicBezTo>
                        <a:cubicBezTo>
                          <a:pt x="331409" y="960304"/>
                          <a:pt x="331704" y="1013820"/>
                          <a:pt x="331763" y="1067277"/>
                        </a:cubicBezTo>
                        <a:cubicBezTo>
                          <a:pt x="331763" y="1071781"/>
                          <a:pt x="331290" y="1076344"/>
                          <a:pt x="330459" y="1080730"/>
                        </a:cubicBezTo>
                        <a:cubicBezTo>
                          <a:pt x="329215" y="1087308"/>
                          <a:pt x="324889" y="1091456"/>
                          <a:pt x="318369" y="1092701"/>
                        </a:cubicBezTo>
                        <a:cubicBezTo>
                          <a:pt x="313984" y="1093590"/>
                          <a:pt x="309362" y="1094005"/>
                          <a:pt x="304918" y="1093946"/>
                        </a:cubicBezTo>
                        <a:cubicBezTo>
                          <a:pt x="283582" y="1093768"/>
                          <a:pt x="262246" y="1093175"/>
                          <a:pt x="240911" y="1093116"/>
                        </a:cubicBezTo>
                        <a:cubicBezTo>
                          <a:pt x="181172" y="1093057"/>
                          <a:pt x="121433" y="1093116"/>
                          <a:pt x="61695" y="1093234"/>
                        </a:cubicBezTo>
                        <a:cubicBezTo>
                          <a:pt x="50731" y="1093234"/>
                          <a:pt x="39708" y="1093886"/>
                          <a:pt x="28744" y="1093886"/>
                        </a:cubicBezTo>
                        <a:cubicBezTo>
                          <a:pt x="23587" y="1093886"/>
                          <a:pt x="18373" y="1093531"/>
                          <a:pt x="13335" y="1092701"/>
                        </a:cubicBezTo>
                        <a:cubicBezTo>
                          <a:pt x="6698" y="1091634"/>
                          <a:pt x="2549" y="1087426"/>
                          <a:pt x="1422" y="1080730"/>
                        </a:cubicBezTo>
                        <a:cubicBezTo>
                          <a:pt x="653" y="1076285"/>
                          <a:pt x="237" y="1071721"/>
                          <a:pt x="237" y="1067217"/>
                        </a:cubicBezTo>
                        <a:cubicBezTo>
                          <a:pt x="237" y="985906"/>
                          <a:pt x="297" y="904595"/>
                          <a:pt x="297" y="823284"/>
                        </a:cubicBezTo>
                        <a:cubicBezTo>
                          <a:pt x="297" y="735276"/>
                          <a:pt x="297" y="647268"/>
                          <a:pt x="297" y="559320"/>
                        </a:cubicBezTo>
                        <a:lnTo>
                          <a:pt x="475" y="559320"/>
                        </a:lnTo>
                        <a:close/>
                      </a:path>
                    </a:pathLst>
                  </a:custGeom>
                  <a:grpFill/>
                  <a:ln w="5923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l-PL" sz="3200" b="0"/>
                  </a:p>
                </p:txBody>
              </p:sp>
              <p:sp>
                <p:nvSpPr>
                  <p:cNvPr id="32" name="Dowolny kształt: kształt 31">
                    <a:extLst>
                      <a:ext uri="{FF2B5EF4-FFF2-40B4-BE49-F238E27FC236}">
                        <a16:creationId xmlns:a16="http://schemas.microsoft.com/office/drawing/2014/main" id="{4F0BCD3D-C3CD-DC81-E1F6-CE366BA6C502}"/>
                      </a:ext>
                    </a:extLst>
                  </p:cNvPr>
                  <p:cNvSpPr/>
                  <p:nvPr/>
                </p:nvSpPr>
                <p:spPr>
                  <a:xfrm>
                    <a:off x="12980429" y="3911551"/>
                    <a:ext cx="333244" cy="1067652"/>
                  </a:xfrm>
                  <a:custGeom>
                    <a:avLst/>
                    <a:gdLst>
                      <a:gd name="connsiteX0" fmla="*/ 237 w 333244"/>
                      <a:gd name="connsiteY0" fmla="*/ 533975 h 1067652"/>
                      <a:gd name="connsiteX1" fmla="*/ 237 w 333244"/>
                      <a:gd name="connsiteY1" fmla="*/ 148340 h 1067652"/>
                      <a:gd name="connsiteX2" fmla="*/ 0 w 333244"/>
                      <a:gd name="connsiteY2" fmla="*/ 26670 h 1067652"/>
                      <a:gd name="connsiteX3" fmla="*/ 356 w 333244"/>
                      <a:gd name="connsiteY3" fmla="*/ 15706 h 1067652"/>
                      <a:gd name="connsiteX4" fmla="*/ 14460 w 333244"/>
                      <a:gd name="connsiteY4" fmla="*/ 831 h 1067652"/>
                      <a:gd name="connsiteX5" fmla="*/ 40241 w 333244"/>
                      <a:gd name="connsiteY5" fmla="*/ 1 h 1067652"/>
                      <a:gd name="connsiteX6" fmla="*/ 269239 w 333244"/>
                      <a:gd name="connsiteY6" fmla="*/ 593 h 1067652"/>
                      <a:gd name="connsiteX7" fmla="*/ 310605 w 333244"/>
                      <a:gd name="connsiteY7" fmla="*/ 1 h 1067652"/>
                      <a:gd name="connsiteX8" fmla="*/ 320266 w 333244"/>
                      <a:gd name="connsiteY8" fmla="*/ 831 h 1067652"/>
                      <a:gd name="connsiteX9" fmla="*/ 332238 w 333244"/>
                      <a:gd name="connsiteY9" fmla="*/ 12446 h 1067652"/>
                      <a:gd name="connsiteX10" fmla="*/ 333245 w 333244"/>
                      <a:gd name="connsiteY10" fmla="*/ 24655 h 1067652"/>
                      <a:gd name="connsiteX11" fmla="*/ 333126 w 333244"/>
                      <a:gd name="connsiteY11" fmla="*/ 243993 h 1067652"/>
                      <a:gd name="connsiteX12" fmla="*/ 332948 w 333244"/>
                      <a:gd name="connsiteY12" fmla="*/ 586306 h 1067652"/>
                      <a:gd name="connsiteX13" fmla="*/ 332948 w 333244"/>
                      <a:gd name="connsiteY13" fmla="*/ 795925 h 1067652"/>
                      <a:gd name="connsiteX14" fmla="*/ 333245 w 333244"/>
                      <a:gd name="connsiteY14" fmla="*/ 1041813 h 1067652"/>
                      <a:gd name="connsiteX15" fmla="*/ 332178 w 333244"/>
                      <a:gd name="connsiteY15" fmla="*/ 1054674 h 1067652"/>
                      <a:gd name="connsiteX16" fmla="*/ 319792 w 333244"/>
                      <a:gd name="connsiteY16" fmla="*/ 1066764 h 1067652"/>
                      <a:gd name="connsiteX17" fmla="*/ 308235 w 333244"/>
                      <a:gd name="connsiteY17" fmla="*/ 1067653 h 1067652"/>
                      <a:gd name="connsiteX18" fmla="*/ 152962 w 333244"/>
                      <a:gd name="connsiteY18" fmla="*/ 1066823 h 1067652"/>
                      <a:gd name="connsiteX19" fmla="*/ 61102 w 333244"/>
                      <a:gd name="connsiteY19" fmla="*/ 1067001 h 1067652"/>
                      <a:gd name="connsiteX20" fmla="*/ 22936 w 333244"/>
                      <a:gd name="connsiteY20" fmla="*/ 1067593 h 1067652"/>
                      <a:gd name="connsiteX21" fmla="*/ 13275 w 333244"/>
                      <a:gd name="connsiteY21" fmla="*/ 1066764 h 1067652"/>
                      <a:gd name="connsiteX22" fmla="*/ 356 w 333244"/>
                      <a:gd name="connsiteY22" fmla="*/ 1052955 h 1067652"/>
                      <a:gd name="connsiteX23" fmla="*/ 59 w 333244"/>
                      <a:gd name="connsiteY23" fmla="*/ 1041991 h 1067652"/>
                      <a:gd name="connsiteX24" fmla="*/ 59 w 333244"/>
                      <a:gd name="connsiteY24" fmla="*/ 534034 h 1067652"/>
                      <a:gd name="connsiteX25" fmla="*/ 237 w 333244"/>
                      <a:gd name="connsiteY25" fmla="*/ 534034 h 106765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</a:cxnLst>
                    <a:rect l="l" t="t" r="r" b="b"/>
                    <a:pathLst>
                      <a:path w="333244" h="1067652">
                        <a:moveTo>
                          <a:pt x="237" y="533975"/>
                        </a:moveTo>
                        <a:cubicBezTo>
                          <a:pt x="237" y="405430"/>
                          <a:pt x="237" y="276885"/>
                          <a:pt x="237" y="148340"/>
                        </a:cubicBezTo>
                        <a:cubicBezTo>
                          <a:pt x="237" y="107803"/>
                          <a:pt x="59" y="67266"/>
                          <a:pt x="0" y="26670"/>
                        </a:cubicBezTo>
                        <a:cubicBezTo>
                          <a:pt x="0" y="22995"/>
                          <a:pt x="0" y="19321"/>
                          <a:pt x="356" y="15706"/>
                        </a:cubicBezTo>
                        <a:cubicBezTo>
                          <a:pt x="1244" y="6579"/>
                          <a:pt x="5393" y="1779"/>
                          <a:pt x="14460" y="831"/>
                        </a:cubicBezTo>
                        <a:cubicBezTo>
                          <a:pt x="22994" y="-59"/>
                          <a:pt x="31648" y="1"/>
                          <a:pt x="40241" y="1"/>
                        </a:cubicBezTo>
                        <a:cubicBezTo>
                          <a:pt x="116573" y="179"/>
                          <a:pt x="192907" y="416"/>
                          <a:pt x="269239" y="593"/>
                        </a:cubicBezTo>
                        <a:cubicBezTo>
                          <a:pt x="283048" y="593"/>
                          <a:pt x="296857" y="119"/>
                          <a:pt x="310605" y="1"/>
                        </a:cubicBezTo>
                        <a:cubicBezTo>
                          <a:pt x="313806" y="1"/>
                          <a:pt x="317066" y="297"/>
                          <a:pt x="320266" y="831"/>
                        </a:cubicBezTo>
                        <a:cubicBezTo>
                          <a:pt x="327556" y="2075"/>
                          <a:pt x="330993" y="5275"/>
                          <a:pt x="332238" y="12446"/>
                        </a:cubicBezTo>
                        <a:cubicBezTo>
                          <a:pt x="332948" y="16476"/>
                          <a:pt x="333245" y="20566"/>
                          <a:pt x="333245" y="24655"/>
                        </a:cubicBezTo>
                        <a:cubicBezTo>
                          <a:pt x="333245" y="97787"/>
                          <a:pt x="333245" y="170861"/>
                          <a:pt x="333126" y="243993"/>
                        </a:cubicBezTo>
                        <a:cubicBezTo>
                          <a:pt x="333067" y="358078"/>
                          <a:pt x="333007" y="472162"/>
                          <a:pt x="332948" y="586306"/>
                        </a:cubicBezTo>
                        <a:cubicBezTo>
                          <a:pt x="332948" y="656178"/>
                          <a:pt x="332948" y="726051"/>
                          <a:pt x="332948" y="795925"/>
                        </a:cubicBezTo>
                        <a:cubicBezTo>
                          <a:pt x="333007" y="877887"/>
                          <a:pt x="333185" y="959850"/>
                          <a:pt x="333245" y="1041813"/>
                        </a:cubicBezTo>
                        <a:cubicBezTo>
                          <a:pt x="333245" y="1046080"/>
                          <a:pt x="332948" y="1050466"/>
                          <a:pt x="332178" y="1054674"/>
                        </a:cubicBezTo>
                        <a:cubicBezTo>
                          <a:pt x="330934" y="1061904"/>
                          <a:pt x="327140" y="1065578"/>
                          <a:pt x="319792" y="1066764"/>
                        </a:cubicBezTo>
                        <a:cubicBezTo>
                          <a:pt x="315999" y="1067356"/>
                          <a:pt x="312087" y="1067653"/>
                          <a:pt x="308235" y="1067653"/>
                        </a:cubicBezTo>
                        <a:cubicBezTo>
                          <a:pt x="256497" y="1067416"/>
                          <a:pt x="204700" y="1067001"/>
                          <a:pt x="152962" y="1066823"/>
                        </a:cubicBezTo>
                        <a:cubicBezTo>
                          <a:pt x="122322" y="1066705"/>
                          <a:pt x="91741" y="1066823"/>
                          <a:pt x="61102" y="1067001"/>
                        </a:cubicBezTo>
                        <a:cubicBezTo>
                          <a:pt x="48359" y="1067060"/>
                          <a:pt x="35677" y="1067475"/>
                          <a:pt x="22936" y="1067593"/>
                        </a:cubicBezTo>
                        <a:cubicBezTo>
                          <a:pt x="19736" y="1067593"/>
                          <a:pt x="16476" y="1067297"/>
                          <a:pt x="13275" y="1066764"/>
                        </a:cubicBezTo>
                        <a:cubicBezTo>
                          <a:pt x="5274" y="1065460"/>
                          <a:pt x="1244" y="1061134"/>
                          <a:pt x="356" y="1052955"/>
                        </a:cubicBezTo>
                        <a:cubicBezTo>
                          <a:pt x="-59" y="1049340"/>
                          <a:pt x="59" y="1045606"/>
                          <a:pt x="59" y="1041991"/>
                        </a:cubicBezTo>
                        <a:cubicBezTo>
                          <a:pt x="59" y="872672"/>
                          <a:pt x="59" y="703353"/>
                          <a:pt x="59" y="534034"/>
                        </a:cubicBezTo>
                        <a:lnTo>
                          <a:pt x="237" y="534034"/>
                        </a:lnTo>
                        <a:close/>
                      </a:path>
                    </a:pathLst>
                  </a:custGeom>
                  <a:grpFill/>
                  <a:ln w="5923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l-PL" sz="3200" b="0"/>
                  </a:p>
                </p:txBody>
              </p:sp>
              <p:sp>
                <p:nvSpPr>
                  <p:cNvPr id="33" name="Dowolny kształt: kształt 32">
                    <a:extLst>
                      <a:ext uri="{FF2B5EF4-FFF2-40B4-BE49-F238E27FC236}">
                        <a16:creationId xmlns:a16="http://schemas.microsoft.com/office/drawing/2014/main" id="{9DF4C40C-B3B1-3CA2-6238-DE6265D4F7F5}"/>
                      </a:ext>
                    </a:extLst>
                  </p:cNvPr>
                  <p:cNvSpPr/>
                  <p:nvPr/>
                </p:nvSpPr>
                <p:spPr>
                  <a:xfrm>
                    <a:off x="12954233" y="3381962"/>
                    <a:ext cx="386941" cy="386353"/>
                  </a:xfrm>
                  <a:custGeom>
                    <a:avLst/>
                    <a:gdLst>
                      <a:gd name="connsiteX0" fmla="*/ 194744 w 386941"/>
                      <a:gd name="connsiteY0" fmla="*/ 386288 h 386353"/>
                      <a:gd name="connsiteX1" fmla="*/ 1 w 386941"/>
                      <a:gd name="connsiteY1" fmla="*/ 191130 h 386353"/>
                      <a:gd name="connsiteX2" fmla="*/ 194152 w 386941"/>
                      <a:gd name="connsiteY2" fmla="*/ 1 h 386353"/>
                      <a:gd name="connsiteX3" fmla="*/ 386940 w 386941"/>
                      <a:gd name="connsiteY3" fmla="*/ 193263 h 386353"/>
                      <a:gd name="connsiteX4" fmla="*/ 194685 w 386941"/>
                      <a:gd name="connsiteY4" fmla="*/ 386347 h 38635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86941" h="386353">
                        <a:moveTo>
                          <a:pt x="194744" y="386288"/>
                        </a:moveTo>
                        <a:cubicBezTo>
                          <a:pt x="85876" y="386466"/>
                          <a:pt x="-414" y="296265"/>
                          <a:pt x="1" y="191130"/>
                        </a:cubicBezTo>
                        <a:cubicBezTo>
                          <a:pt x="415" y="90024"/>
                          <a:pt x="84216" y="-413"/>
                          <a:pt x="194152" y="1"/>
                        </a:cubicBezTo>
                        <a:cubicBezTo>
                          <a:pt x="301539" y="416"/>
                          <a:pt x="387295" y="88069"/>
                          <a:pt x="386940" y="193263"/>
                        </a:cubicBezTo>
                        <a:cubicBezTo>
                          <a:pt x="386584" y="299643"/>
                          <a:pt x="296443" y="387177"/>
                          <a:pt x="194685" y="386347"/>
                        </a:cubicBezTo>
                        <a:close/>
                      </a:path>
                    </a:pathLst>
                  </a:custGeom>
                  <a:grpFill/>
                  <a:ln w="5923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pl-PL" sz="3200" b="0"/>
                  </a:p>
                </p:txBody>
              </p:sp>
            </p:grpSp>
          </p:grpSp>
          <p:sp>
            <p:nvSpPr>
              <p:cNvPr id="28" name="Podtytuł 2">
                <a:extLst>
                  <a:ext uri="{FF2B5EF4-FFF2-40B4-BE49-F238E27FC236}">
                    <a16:creationId xmlns:a16="http://schemas.microsoft.com/office/drawing/2014/main" id="{DABB5592-B7D9-26EB-4FC4-222CF723ED3B}"/>
                  </a:ext>
                </a:extLst>
              </p:cNvPr>
              <p:cNvSpPr txBox="1">
                <a:spLocks/>
              </p:cNvSpPr>
              <p:nvPr userDrawn="1"/>
            </p:nvSpPr>
            <p:spPr>
              <a:xfrm>
                <a:off x="1267882" y="6574466"/>
                <a:ext cx="764504" cy="360000"/>
              </a:xfrm>
              <a:prstGeom prst="rect">
                <a:avLst/>
              </a:prstGeom>
            </p:spPr>
            <p:txBody>
              <a:bodyPr vert="horz" lIns="0" tIns="0" rIns="0" bIns="0" rtlCol="0" anchor="ctr">
                <a:noAutofit/>
              </a:bodyPr>
              <a:lstStyle>
                <a:lvl1pPr marL="0" indent="0" algn="l" defTabSz="914400" rtl="0" eaLnBrk="1" latinLnBrk="0" hangingPunct="1">
                  <a:lnSpc>
                    <a:spcPct val="100000"/>
                  </a:lnSpc>
                  <a:spcBef>
                    <a:spcPts val="1000"/>
                  </a:spcBef>
                  <a:spcAft>
                    <a:spcPts val="600"/>
                  </a:spcAft>
                  <a:buFont typeface="Century Gothic" panose="020B0502020202020204" pitchFamily="34" charset="0"/>
                  <a:buNone/>
                  <a:defRPr sz="1600" kern="1200">
                    <a:solidFill>
                      <a:schemeClr val="accen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ctr" defTabSz="914400" rtl="0" eaLnBrk="1" latinLnBrk="0" hangingPunct="1">
                  <a:lnSpc>
                    <a:spcPct val="100000"/>
                  </a:lnSpc>
                  <a:spcBef>
                    <a:spcPts val="500"/>
                  </a:spcBef>
                  <a:spcAft>
                    <a:spcPts val="600"/>
                  </a:spcAft>
                  <a:buClr>
                    <a:schemeClr val="accent1"/>
                  </a:buClr>
                  <a:buFont typeface="+mj-lt"/>
                  <a:buNone/>
                  <a:defRPr sz="2000" b="0" kern="1200">
                    <a:solidFill>
                      <a:schemeClr val="accen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ctr" defTabSz="914400" rtl="0" eaLnBrk="1" latinLnBrk="0" hangingPunct="1">
                  <a:lnSpc>
                    <a:spcPct val="100000"/>
                  </a:lnSpc>
                  <a:spcBef>
                    <a:spcPts val="500"/>
                  </a:spcBef>
                  <a:spcAft>
                    <a:spcPts val="600"/>
                  </a:spcAft>
                  <a:buFont typeface="+mj-lt"/>
                  <a:buNone/>
                  <a:defRPr sz="1800" b="0" kern="1200">
                    <a:solidFill>
                      <a:schemeClr val="accen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ctr" defTabSz="914400" rtl="0" eaLnBrk="1" latinLnBrk="0" hangingPunct="1">
                  <a:lnSpc>
                    <a:spcPct val="100000"/>
                  </a:lnSpc>
                  <a:spcBef>
                    <a:spcPts val="500"/>
                  </a:spcBef>
                  <a:spcAft>
                    <a:spcPts val="600"/>
                  </a:spcAft>
                  <a:buFont typeface="Wingdings" panose="05000000000000000000" pitchFamily="2" charset="2"/>
                  <a:buNone/>
                  <a:defRPr sz="1600" kern="1200">
                    <a:solidFill>
                      <a:schemeClr val="accen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ctr" defTabSz="914400" rtl="0" eaLnBrk="1" latinLnBrk="0" hangingPunct="1">
                  <a:lnSpc>
                    <a:spcPct val="100000"/>
                  </a:lnSpc>
                  <a:spcBef>
                    <a:spcPts val="500"/>
                  </a:spcBef>
                  <a:spcAft>
                    <a:spcPts val="600"/>
                  </a:spcAft>
                  <a:buFont typeface="Wingdings" panose="05000000000000000000" pitchFamily="2" charset="2"/>
                  <a:buNone/>
                  <a:defRPr lang="pl-PL" sz="1600" kern="1200">
                    <a:solidFill>
                      <a:schemeClr val="accen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pl-PL" sz="1200" b="0" u="sng" dirty="0">
                    <a:solidFill>
                      <a:schemeClr val="bg1"/>
                    </a:solidFill>
                  </a:rPr>
                  <a:t>/</a:t>
                </a:r>
                <a:r>
                  <a:rPr lang="pl-PL" sz="1200" b="0" u="sng" dirty="0" err="1">
                    <a:solidFill>
                      <a:schemeClr val="bg1"/>
                    </a:solidFill>
                    <a:hlinkClick r:id="rId6">
                      <a:extLst>
                        <a:ext uri="{A12FA001-AC4F-418D-AE19-62706E023703}">
                          <ahyp:hlinkClr xmlns:ahyp="http://schemas.microsoft.com/office/drawing/2018/hyperlinkcolor" val="tx"/>
                        </a:ext>
                      </a:extLst>
                    </a:hlinkClick>
                  </a:rPr>
                  <a:t>nask</a:t>
                </a:r>
                <a:endParaRPr lang="pl-PL" sz="1200" b="0" u="sng" dirty="0">
                  <a:solidFill>
                    <a:schemeClr val="bg1"/>
                  </a:solidFill>
                </a:endParaRPr>
              </a:p>
            </p:txBody>
          </p:sp>
        </p:grpSp>
        <p:grpSp>
          <p:nvGrpSpPr>
            <p:cNvPr id="34" name="Grupa 33">
              <a:extLst>
                <a:ext uri="{FF2B5EF4-FFF2-40B4-BE49-F238E27FC236}">
                  <a16:creationId xmlns:a16="http://schemas.microsoft.com/office/drawing/2014/main" id="{CF015B3A-6A79-0BD0-FDF7-AF09AABD44CA}"/>
                </a:ext>
              </a:extLst>
            </p:cNvPr>
            <p:cNvGrpSpPr/>
            <p:nvPr userDrawn="1"/>
          </p:nvGrpSpPr>
          <p:grpSpPr>
            <a:xfrm>
              <a:off x="10508060" y="3786433"/>
              <a:ext cx="1206567" cy="363408"/>
              <a:chOff x="825819" y="5945562"/>
              <a:chExt cx="1206567" cy="363408"/>
            </a:xfrm>
          </p:grpSpPr>
          <p:grpSp>
            <p:nvGrpSpPr>
              <p:cNvPr id="35" name="Grupa 34">
                <a:extLst>
                  <a:ext uri="{FF2B5EF4-FFF2-40B4-BE49-F238E27FC236}">
                    <a16:creationId xmlns:a16="http://schemas.microsoft.com/office/drawing/2014/main" id="{7BD4E2A6-3BBC-AD3D-7ED4-D02511D1558C}"/>
                  </a:ext>
                </a:extLst>
              </p:cNvPr>
              <p:cNvGrpSpPr/>
              <p:nvPr userDrawn="1"/>
            </p:nvGrpSpPr>
            <p:grpSpPr>
              <a:xfrm>
                <a:off x="825819" y="5948970"/>
                <a:ext cx="360000" cy="360000"/>
                <a:chOff x="828000" y="7008624"/>
                <a:chExt cx="452049" cy="452060"/>
              </a:xfrm>
            </p:grpSpPr>
            <p:sp>
              <p:nvSpPr>
                <p:cNvPr id="37" name="Dowolny kształt: kształt 36">
                  <a:hlinkClick r:id="rId8"/>
                  <a:extLst>
                    <a:ext uri="{FF2B5EF4-FFF2-40B4-BE49-F238E27FC236}">
                      <a16:creationId xmlns:a16="http://schemas.microsoft.com/office/drawing/2014/main" id="{EE042613-CDBE-41EC-E7A7-BDC14FC13A8C}"/>
                    </a:ext>
                  </a:extLst>
                </p:cNvPr>
                <p:cNvSpPr/>
                <p:nvPr/>
              </p:nvSpPr>
              <p:spPr>
                <a:xfrm>
                  <a:off x="828000" y="7008624"/>
                  <a:ext cx="452049" cy="449301"/>
                </a:xfrm>
                <a:custGeom>
                  <a:avLst/>
                  <a:gdLst>
                    <a:gd name="connsiteX0" fmla="*/ 2844701 w 2844700"/>
                    <a:gd name="connsiteY0" fmla="*/ 1422351 h 2827395"/>
                    <a:gd name="connsiteX1" fmla="*/ 1422351 w 2844700"/>
                    <a:gd name="connsiteY1" fmla="*/ 0 h 2827395"/>
                    <a:gd name="connsiteX2" fmla="*/ 0 w 2844700"/>
                    <a:gd name="connsiteY2" fmla="*/ 1422351 h 2827395"/>
                    <a:gd name="connsiteX3" fmla="*/ 1200108 w 2844700"/>
                    <a:gd name="connsiteY3" fmla="*/ 2827396 h 2827395"/>
                    <a:gd name="connsiteX4" fmla="*/ 1200108 w 2844700"/>
                    <a:gd name="connsiteY4" fmla="*/ 1833469 h 2827395"/>
                    <a:gd name="connsiteX5" fmla="*/ 838950 w 2844700"/>
                    <a:gd name="connsiteY5" fmla="*/ 1833469 h 2827395"/>
                    <a:gd name="connsiteX6" fmla="*/ 838950 w 2844700"/>
                    <a:gd name="connsiteY6" fmla="*/ 1422291 h 2827395"/>
                    <a:gd name="connsiteX7" fmla="*/ 1200108 w 2844700"/>
                    <a:gd name="connsiteY7" fmla="*/ 1422291 h 2827395"/>
                    <a:gd name="connsiteX8" fmla="*/ 1200108 w 2844700"/>
                    <a:gd name="connsiteY8" fmla="*/ 1108900 h 2827395"/>
                    <a:gd name="connsiteX9" fmla="*/ 1737342 w 2844700"/>
                    <a:gd name="connsiteY9" fmla="*/ 555546 h 2827395"/>
                    <a:gd name="connsiteX10" fmla="*/ 2055711 w 2844700"/>
                    <a:gd name="connsiteY10" fmla="*/ 583342 h 2827395"/>
                    <a:gd name="connsiteX11" fmla="*/ 2055711 w 2844700"/>
                    <a:gd name="connsiteY11" fmla="*/ 933358 h 2827395"/>
                    <a:gd name="connsiteX12" fmla="*/ 1876377 w 2844700"/>
                    <a:gd name="connsiteY12" fmla="*/ 933358 h 2827395"/>
                    <a:gd name="connsiteX13" fmla="*/ 1644593 w 2844700"/>
                    <a:gd name="connsiteY13" fmla="*/ 1155482 h 2827395"/>
                    <a:gd name="connsiteX14" fmla="*/ 1644593 w 2844700"/>
                    <a:gd name="connsiteY14" fmla="*/ 1422291 h 2827395"/>
                    <a:gd name="connsiteX15" fmla="*/ 2039058 w 2844700"/>
                    <a:gd name="connsiteY15" fmla="*/ 1422291 h 2827395"/>
                    <a:gd name="connsiteX16" fmla="*/ 1976000 w 2844700"/>
                    <a:gd name="connsiteY16" fmla="*/ 1833469 h 2827395"/>
                    <a:gd name="connsiteX17" fmla="*/ 1644593 w 2844700"/>
                    <a:gd name="connsiteY17" fmla="*/ 1833469 h 2827395"/>
                    <a:gd name="connsiteX18" fmla="*/ 1644593 w 2844700"/>
                    <a:gd name="connsiteY18" fmla="*/ 2827396 h 2827395"/>
                    <a:gd name="connsiteX19" fmla="*/ 2844701 w 2844700"/>
                    <a:gd name="connsiteY19" fmla="*/ 1422351 h 282739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</a:cxnLst>
                  <a:rect l="l" t="t" r="r" b="b"/>
                  <a:pathLst>
                    <a:path w="2844700" h="2827395">
                      <a:moveTo>
                        <a:pt x="2844701" y="1422351"/>
                      </a:moveTo>
                      <a:cubicBezTo>
                        <a:pt x="2844701" y="636798"/>
                        <a:pt x="2207903" y="0"/>
                        <a:pt x="1422351" y="0"/>
                      </a:cubicBezTo>
                      <a:cubicBezTo>
                        <a:pt x="636798" y="0"/>
                        <a:pt x="0" y="636798"/>
                        <a:pt x="0" y="1422351"/>
                      </a:cubicBezTo>
                      <a:cubicBezTo>
                        <a:pt x="0" y="2132281"/>
                        <a:pt x="520106" y="2720719"/>
                        <a:pt x="1200108" y="2827396"/>
                      </a:cubicBezTo>
                      <a:lnTo>
                        <a:pt x="1200108" y="1833469"/>
                      </a:lnTo>
                      <a:lnTo>
                        <a:pt x="838950" y="1833469"/>
                      </a:lnTo>
                      <a:lnTo>
                        <a:pt x="838950" y="1422291"/>
                      </a:lnTo>
                      <a:lnTo>
                        <a:pt x="1200108" y="1422291"/>
                      </a:lnTo>
                      <a:lnTo>
                        <a:pt x="1200108" y="1108900"/>
                      </a:lnTo>
                      <a:cubicBezTo>
                        <a:pt x="1200108" y="752423"/>
                        <a:pt x="1412453" y="555546"/>
                        <a:pt x="1737342" y="555546"/>
                      </a:cubicBezTo>
                      <a:cubicBezTo>
                        <a:pt x="1892971" y="555546"/>
                        <a:pt x="2055711" y="583342"/>
                        <a:pt x="2055711" y="583342"/>
                      </a:cubicBezTo>
                      <a:lnTo>
                        <a:pt x="2055711" y="933358"/>
                      </a:lnTo>
                      <a:lnTo>
                        <a:pt x="1876377" y="933358"/>
                      </a:lnTo>
                      <a:cubicBezTo>
                        <a:pt x="1699709" y="933358"/>
                        <a:pt x="1644593" y="1042998"/>
                        <a:pt x="1644593" y="1155482"/>
                      </a:cubicBezTo>
                      <a:lnTo>
                        <a:pt x="1644593" y="1422291"/>
                      </a:lnTo>
                      <a:lnTo>
                        <a:pt x="2039058" y="1422291"/>
                      </a:lnTo>
                      <a:lnTo>
                        <a:pt x="1976000" y="1833469"/>
                      </a:lnTo>
                      <a:lnTo>
                        <a:pt x="1644593" y="1833469"/>
                      </a:lnTo>
                      <a:lnTo>
                        <a:pt x="1644593" y="2827396"/>
                      </a:lnTo>
                      <a:cubicBezTo>
                        <a:pt x="2324536" y="2720719"/>
                        <a:pt x="2844701" y="2132281"/>
                        <a:pt x="2844701" y="1422351"/>
                      </a:cubicBezTo>
                      <a:close/>
                    </a:path>
                  </a:pathLst>
                </a:custGeom>
                <a:solidFill>
                  <a:srgbClr val="0F90F3"/>
                </a:solidFill>
                <a:ln w="5923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l-PL" sz="3200" b="0" baseline="-25000"/>
                </a:p>
              </p:txBody>
            </p:sp>
            <p:sp>
              <p:nvSpPr>
                <p:cNvPr id="38" name="Dowolny kształt: kształt 37">
                  <a:hlinkClick r:id="rId8"/>
                  <a:extLst>
                    <a:ext uri="{FF2B5EF4-FFF2-40B4-BE49-F238E27FC236}">
                      <a16:creationId xmlns:a16="http://schemas.microsoft.com/office/drawing/2014/main" id="{D3DA2094-CA0D-7F6F-26C9-C88BFBA3CC7B}"/>
                    </a:ext>
                  </a:extLst>
                </p:cNvPr>
                <p:cNvSpPr/>
                <p:nvPr/>
              </p:nvSpPr>
              <p:spPr>
                <a:xfrm>
                  <a:off x="961317" y="7096915"/>
                  <a:ext cx="193355" cy="363769"/>
                </a:xfrm>
                <a:custGeom>
                  <a:avLst/>
                  <a:gdLst>
                    <a:gd name="connsiteX0" fmla="*/ 1137051 w 1216761"/>
                    <a:gd name="connsiteY0" fmla="*/ 1277923 h 2289154"/>
                    <a:gd name="connsiteX1" fmla="*/ 1200108 w 1216761"/>
                    <a:gd name="connsiteY1" fmla="*/ 866745 h 2289154"/>
                    <a:gd name="connsiteX2" fmla="*/ 805643 w 1216761"/>
                    <a:gd name="connsiteY2" fmla="*/ 866745 h 2289154"/>
                    <a:gd name="connsiteX3" fmla="*/ 805643 w 1216761"/>
                    <a:gd name="connsiteY3" fmla="*/ 599936 h 2289154"/>
                    <a:gd name="connsiteX4" fmla="*/ 1037427 w 1216761"/>
                    <a:gd name="connsiteY4" fmla="*/ 377812 h 2289154"/>
                    <a:gd name="connsiteX5" fmla="*/ 1216762 w 1216761"/>
                    <a:gd name="connsiteY5" fmla="*/ 377812 h 2289154"/>
                    <a:gd name="connsiteX6" fmla="*/ 1216762 w 1216761"/>
                    <a:gd name="connsiteY6" fmla="*/ 27795 h 2289154"/>
                    <a:gd name="connsiteX7" fmla="*/ 898392 w 1216761"/>
                    <a:gd name="connsiteY7" fmla="*/ 0 h 2289154"/>
                    <a:gd name="connsiteX8" fmla="*/ 361159 w 1216761"/>
                    <a:gd name="connsiteY8" fmla="*/ 553354 h 2289154"/>
                    <a:gd name="connsiteX9" fmla="*/ 361159 w 1216761"/>
                    <a:gd name="connsiteY9" fmla="*/ 866745 h 2289154"/>
                    <a:gd name="connsiteX10" fmla="*/ 0 w 1216761"/>
                    <a:gd name="connsiteY10" fmla="*/ 866745 h 2289154"/>
                    <a:gd name="connsiteX11" fmla="*/ 0 w 1216761"/>
                    <a:gd name="connsiteY11" fmla="*/ 1277923 h 2289154"/>
                    <a:gd name="connsiteX12" fmla="*/ 361159 w 1216761"/>
                    <a:gd name="connsiteY12" fmla="*/ 1277923 h 2289154"/>
                    <a:gd name="connsiteX13" fmla="*/ 361159 w 1216761"/>
                    <a:gd name="connsiteY13" fmla="*/ 2271849 h 2289154"/>
                    <a:gd name="connsiteX14" fmla="*/ 583401 w 1216761"/>
                    <a:gd name="connsiteY14" fmla="*/ 2289155 h 2289154"/>
                    <a:gd name="connsiteX15" fmla="*/ 805643 w 1216761"/>
                    <a:gd name="connsiteY15" fmla="*/ 2271849 h 2289154"/>
                    <a:gd name="connsiteX16" fmla="*/ 805643 w 1216761"/>
                    <a:gd name="connsiteY16" fmla="*/ 1277923 h 2289154"/>
                    <a:gd name="connsiteX17" fmla="*/ 1137051 w 1216761"/>
                    <a:gd name="connsiteY17" fmla="*/ 1277923 h 228915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1216761" h="2289154">
                      <a:moveTo>
                        <a:pt x="1137051" y="1277923"/>
                      </a:moveTo>
                      <a:lnTo>
                        <a:pt x="1200108" y="866745"/>
                      </a:lnTo>
                      <a:lnTo>
                        <a:pt x="805643" y="866745"/>
                      </a:lnTo>
                      <a:lnTo>
                        <a:pt x="805643" y="599936"/>
                      </a:lnTo>
                      <a:cubicBezTo>
                        <a:pt x="805643" y="487451"/>
                        <a:pt x="860759" y="377812"/>
                        <a:pt x="1037427" y="377812"/>
                      </a:cubicBezTo>
                      <a:lnTo>
                        <a:pt x="1216762" y="377812"/>
                      </a:lnTo>
                      <a:lnTo>
                        <a:pt x="1216762" y="27795"/>
                      </a:lnTo>
                      <a:cubicBezTo>
                        <a:pt x="1216762" y="27795"/>
                        <a:pt x="1053962" y="0"/>
                        <a:pt x="898392" y="0"/>
                      </a:cubicBezTo>
                      <a:cubicBezTo>
                        <a:pt x="573504" y="0"/>
                        <a:pt x="361159" y="196877"/>
                        <a:pt x="361159" y="553354"/>
                      </a:cubicBezTo>
                      <a:lnTo>
                        <a:pt x="361159" y="866745"/>
                      </a:lnTo>
                      <a:lnTo>
                        <a:pt x="0" y="866745"/>
                      </a:lnTo>
                      <a:lnTo>
                        <a:pt x="0" y="1277923"/>
                      </a:lnTo>
                      <a:lnTo>
                        <a:pt x="361159" y="1277923"/>
                      </a:lnTo>
                      <a:lnTo>
                        <a:pt x="361159" y="2271849"/>
                      </a:lnTo>
                      <a:cubicBezTo>
                        <a:pt x="433580" y="2283228"/>
                        <a:pt x="507779" y="2289155"/>
                        <a:pt x="583401" y="2289155"/>
                      </a:cubicBezTo>
                      <a:cubicBezTo>
                        <a:pt x="659022" y="2289155"/>
                        <a:pt x="733222" y="2283228"/>
                        <a:pt x="805643" y="2271849"/>
                      </a:cubicBezTo>
                      <a:lnTo>
                        <a:pt x="805643" y="1277923"/>
                      </a:lnTo>
                      <a:lnTo>
                        <a:pt x="1137051" y="1277923"/>
                      </a:lnTo>
                      <a:close/>
                    </a:path>
                  </a:pathLst>
                </a:custGeom>
                <a:solidFill>
                  <a:srgbClr val="212E3B"/>
                </a:solidFill>
                <a:ln w="5923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l-PL" sz="3200" b="0" baseline="-25000" dirty="0"/>
                </a:p>
              </p:txBody>
            </p:sp>
          </p:grpSp>
          <p:sp>
            <p:nvSpPr>
              <p:cNvPr id="36" name="Podtytuł 2">
                <a:extLst>
                  <a:ext uri="{FF2B5EF4-FFF2-40B4-BE49-F238E27FC236}">
                    <a16:creationId xmlns:a16="http://schemas.microsoft.com/office/drawing/2014/main" id="{E2D153B5-1E68-0E94-EE59-685BD5B34478}"/>
                  </a:ext>
                </a:extLst>
              </p:cNvPr>
              <p:cNvSpPr txBox="1">
                <a:spLocks/>
              </p:cNvSpPr>
              <p:nvPr userDrawn="1"/>
            </p:nvSpPr>
            <p:spPr>
              <a:xfrm>
                <a:off x="1267882" y="5945562"/>
                <a:ext cx="764504" cy="360000"/>
              </a:xfrm>
              <a:prstGeom prst="rect">
                <a:avLst/>
              </a:prstGeom>
            </p:spPr>
            <p:txBody>
              <a:bodyPr vert="horz" lIns="0" tIns="0" rIns="0" bIns="0" rtlCol="0" anchor="ctr">
                <a:noAutofit/>
              </a:bodyPr>
              <a:lstStyle>
                <a:lvl1pPr marL="0" indent="0" algn="l" defTabSz="914400" rtl="0" eaLnBrk="1" latinLnBrk="0" hangingPunct="1">
                  <a:lnSpc>
                    <a:spcPct val="100000"/>
                  </a:lnSpc>
                  <a:spcBef>
                    <a:spcPts val="1000"/>
                  </a:spcBef>
                  <a:spcAft>
                    <a:spcPts val="600"/>
                  </a:spcAft>
                  <a:buFont typeface="Century Gothic" panose="020B0502020202020204" pitchFamily="34" charset="0"/>
                  <a:buNone/>
                  <a:defRPr sz="1600" kern="1200">
                    <a:solidFill>
                      <a:schemeClr val="accen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ctr" defTabSz="914400" rtl="0" eaLnBrk="1" latinLnBrk="0" hangingPunct="1">
                  <a:lnSpc>
                    <a:spcPct val="100000"/>
                  </a:lnSpc>
                  <a:spcBef>
                    <a:spcPts val="500"/>
                  </a:spcBef>
                  <a:spcAft>
                    <a:spcPts val="600"/>
                  </a:spcAft>
                  <a:buClr>
                    <a:schemeClr val="accent1"/>
                  </a:buClr>
                  <a:buFont typeface="+mj-lt"/>
                  <a:buNone/>
                  <a:defRPr sz="2000" b="0" kern="1200">
                    <a:solidFill>
                      <a:schemeClr val="accen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ctr" defTabSz="914400" rtl="0" eaLnBrk="1" latinLnBrk="0" hangingPunct="1">
                  <a:lnSpc>
                    <a:spcPct val="100000"/>
                  </a:lnSpc>
                  <a:spcBef>
                    <a:spcPts val="500"/>
                  </a:spcBef>
                  <a:spcAft>
                    <a:spcPts val="600"/>
                  </a:spcAft>
                  <a:buFont typeface="+mj-lt"/>
                  <a:buNone/>
                  <a:defRPr sz="1800" b="0" kern="1200">
                    <a:solidFill>
                      <a:schemeClr val="accen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ctr" defTabSz="914400" rtl="0" eaLnBrk="1" latinLnBrk="0" hangingPunct="1">
                  <a:lnSpc>
                    <a:spcPct val="100000"/>
                  </a:lnSpc>
                  <a:spcBef>
                    <a:spcPts val="500"/>
                  </a:spcBef>
                  <a:spcAft>
                    <a:spcPts val="600"/>
                  </a:spcAft>
                  <a:buFont typeface="Wingdings" panose="05000000000000000000" pitchFamily="2" charset="2"/>
                  <a:buNone/>
                  <a:defRPr sz="1600" kern="1200">
                    <a:solidFill>
                      <a:schemeClr val="accen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ctr" defTabSz="914400" rtl="0" eaLnBrk="1" latinLnBrk="0" hangingPunct="1">
                  <a:lnSpc>
                    <a:spcPct val="100000"/>
                  </a:lnSpc>
                  <a:spcBef>
                    <a:spcPts val="500"/>
                  </a:spcBef>
                  <a:spcAft>
                    <a:spcPts val="600"/>
                  </a:spcAft>
                  <a:buFont typeface="Wingdings" panose="05000000000000000000" pitchFamily="2" charset="2"/>
                  <a:buNone/>
                  <a:defRPr lang="pl-PL" sz="1600" kern="1200">
                    <a:solidFill>
                      <a:schemeClr val="accen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pl-PL" sz="1200" b="0" u="sng" dirty="0">
                    <a:solidFill>
                      <a:schemeClr val="bg1"/>
                    </a:solidFill>
                  </a:rPr>
                  <a:t>/</a:t>
                </a:r>
                <a:r>
                  <a:rPr lang="pl-PL" sz="1200" b="0" u="sng" dirty="0" err="1">
                    <a:solidFill>
                      <a:schemeClr val="bg1"/>
                    </a:solidFill>
                  </a:rPr>
                  <a:t>NASKpl</a:t>
                </a:r>
                <a:endParaRPr lang="pl-PL" sz="1200" b="0" u="sng" dirty="0">
                  <a:solidFill>
                    <a:schemeClr val="bg1"/>
                  </a:solidFill>
                </a:endParaRPr>
              </a:p>
            </p:txBody>
          </p:sp>
        </p:grpSp>
        <p:grpSp>
          <p:nvGrpSpPr>
            <p:cNvPr id="39" name="Grupa 38">
              <a:extLst>
                <a:ext uri="{FF2B5EF4-FFF2-40B4-BE49-F238E27FC236}">
                  <a16:creationId xmlns:a16="http://schemas.microsoft.com/office/drawing/2014/main" id="{7143CBC3-B2BF-4068-DDB1-88BB0ACF2340}"/>
                </a:ext>
              </a:extLst>
            </p:cNvPr>
            <p:cNvGrpSpPr/>
            <p:nvPr userDrawn="1"/>
          </p:nvGrpSpPr>
          <p:grpSpPr>
            <a:xfrm>
              <a:off x="12776099" y="4415336"/>
              <a:ext cx="1203059" cy="360001"/>
              <a:chOff x="3093858" y="6574465"/>
              <a:chExt cx="1203059" cy="360001"/>
            </a:xfrm>
          </p:grpSpPr>
          <p:sp>
            <p:nvSpPr>
              <p:cNvPr id="40" name="Podtytuł 2">
                <a:extLst>
                  <a:ext uri="{FF2B5EF4-FFF2-40B4-BE49-F238E27FC236}">
                    <a16:creationId xmlns:a16="http://schemas.microsoft.com/office/drawing/2014/main" id="{509DB3BD-E2EF-5BDB-2B2A-231E2032D692}"/>
                  </a:ext>
                </a:extLst>
              </p:cNvPr>
              <p:cNvSpPr txBox="1">
                <a:spLocks/>
              </p:cNvSpPr>
              <p:nvPr userDrawn="1"/>
            </p:nvSpPr>
            <p:spPr>
              <a:xfrm>
                <a:off x="3532413" y="6574465"/>
                <a:ext cx="764504" cy="360000"/>
              </a:xfrm>
              <a:prstGeom prst="rect">
                <a:avLst/>
              </a:prstGeom>
            </p:spPr>
            <p:txBody>
              <a:bodyPr vert="horz" lIns="0" tIns="0" rIns="0" bIns="0" rtlCol="0" anchor="ctr">
                <a:noAutofit/>
              </a:bodyPr>
              <a:lstStyle>
                <a:lvl1pPr marL="0" indent="0" algn="l" defTabSz="914400" rtl="0" eaLnBrk="1" latinLnBrk="0" hangingPunct="1">
                  <a:lnSpc>
                    <a:spcPct val="100000"/>
                  </a:lnSpc>
                  <a:spcBef>
                    <a:spcPts val="1000"/>
                  </a:spcBef>
                  <a:spcAft>
                    <a:spcPts val="600"/>
                  </a:spcAft>
                  <a:buFont typeface="Century Gothic" panose="020B0502020202020204" pitchFamily="34" charset="0"/>
                  <a:buNone/>
                  <a:defRPr sz="1600" kern="1200">
                    <a:solidFill>
                      <a:schemeClr val="accen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ctr" defTabSz="914400" rtl="0" eaLnBrk="1" latinLnBrk="0" hangingPunct="1">
                  <a:lnSpc>
                    <a:spcPct val="100000"/>
                  </a:lnSpc>
                  <a:spcBef>
                    <a:spcPts val="500"/>
                  </a:spcBef>
                  <a:spcAft>
                    <a:spcPts val="600"/>
                  </a:spcAft>
                  <a:buClr>
                    <a:schemeClr val="accent1"/>
                  </a:buClr>
                  <a:buFont typeface="+mj-lt"/>
                  <a:buNone/>
                  <a:defRPr sz="2000" b="0" kern="1200">
                    <a:solidFill>
                      <a:schemeClr val="accen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ctr" defTabSz="914400" rtl="0" eaLnBrk="1" latinLnBrk="0" hangingPunct="1">
                  <a:lnSpc>
                    <a:spcPct val="100000"/>
                  </a:lnSpc>
                  <a:spcBef>
                    <a:spcPts val="500"/>
                  </a:spcBef>
                  <a:spcAft>
                    <a:spcPts val="600"/>
                  </a:spcAft>
                  <a:buFont typeface="+mj-lt"/>
                  <a:buNone/>
                  <a:defRPr sz="1800" b="0" kern="1200">
                    <a:solidFill>
                      <a:schemeClr val="accen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ctr" defTabSz="914400" rtl="0" eaLnBrk="1" latinLnBrk="0" hangingPunct="1">
                  <a:lnSpc>
                    <a:spcPct val="100000"/>
                  </a:lnSpc>
                  <a:spcBef>
                    <a:spcPts val="500"/>
                  </a:spcBef>
                  <a:spcAft>
                    <a:spcPts val="600"/>
                  </a:spcAft>
                  <a:buFont typeface="Wingdings" panose="05000000000000000000" pitchFamily="2" charset="2"/>
                  <a:buNone/>
                  <a:defRPr sz="1600" kern="1200">
                    <a:solidFill>
                      <a:schemeClr val="accen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ctr" defTabSz="914400" rtl="0" eaLnBrk="1" latinLnBrk="0" hangingPunct="1">
                  <a:lnSpc>
                    <a:spcPct val="100000"/>
                  </a:lnSpc>
                  <a:spcBef>
                    <a:spcPts val="500"/>
                  </a:spcBef>
                  <a:spcAft>
                    <a:spcPts val="600"/>
                  </a:spcAft>
                  <a:buFont typeface="Wingdings" panose="05000000000000000000" pitchFamily="2" charset="2"/>
                  <a:buNone/>
                  <a:defRPr lang="pl-PL" sz="1600" kern="1200">
                    <a:solidFill>
                      <a:schemeClr val="accen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pl-PL" sz="1200" b="0" u="sng" dirty="0">
                    <a:solidFill>
                      <a:schemeClr val="bg1"/>
                    </a:solidFill>
                  </a:rPr>
                  <a:t>/</a:t>
                </a:r>
                <a:r>
                  <a:rPr lang="pl-PL" sz="1200" b="0" u="sng" dirty="0">
                    <a:solidFill>
                      <a:schemeClr val="bg1"/>
                    </a:solidFill>
                    <a:hlinkClick r:id="rId9">
                      <a:extLst>
                        <a:ext uri="{A12FA001-AC4F-418D-AE19-62706E023703}">
                          <ahyp:hlinkClr xmlns:ahyp="http://schemas.microsoft.com/office/drawing/2018/hyperlinkcolor" val="tx"/>
                        </a:ext>
                      </a:extLst>
                    </a:hlinkClick>
                  </a:rPr>
                  <a:t>nask.pl</a:t>
                </a:r>
                <a:endParaRPr lang="pl-PL" sz="1200" b="0" u="sng" dirty="0">
                  <a:solidFill>
                    <a:schemeClr val="bg1"/>
                  </a:solidFill>
                </a:endParaRPr>
              </a:p>
            </p:txBody>
          </p:sp>
          <p:grpSp>
            <p:nvGrpSpPr>
              <p:cNvPr id="41" name="Grupa 40">
                <a:extLst>
                  <a:ext uri="{FF2B5EF4-FFF2-40B4-BE49-F238E27FC236}">
                    <a16:creationId xmlns:a16="http://schemas.microsoft.com/office/drawing/2014/main" id="{01CC35EB-AD87-B340-D84F-4BDC3A395D20}"/>
                  </a:ext>
                </a:extLst>
              </p:cNvPr>
              <p:cNvGrpSpPr/>
              <p:nvPr userDrawn="1"/>
            </p:nvGrpSpPr>
            <p:grpSpPr>
              <a:xfrm>
                <a:off x="3093858" y="6574466"/>
                <a:ext cx="360000" cy="360000"/>
                <a:chOff x="2345922" y="8994904"/>
                <a:chExt cx="337862" cy="337863"/>
              </a:xfrm>
            </p:grpSpPr>
            <p:sp>
              <p:nvSpPr>
                <p:cNvPr id="42" name="Dowolny kształt: kształt 41">
                  <a:hlinkClick r:id="rId9"/>
                  <a:extLst>
                    <a:ext uri="{FF2B5EF4-FFF2-40B4-BE49-F238E27FC236}">
                      <a16:creationId xmlns:a16="http://schemas.microsoft.com/office/drawing/2014/main" id="{E89CEBF0-4D06-1575-5FAF-61C8A4F91D9A}"/>
                    </a:ext>
                  </a:extLst>
                </p:cNvPr>
                <p:cNvSpPr/>
                <p:nvPr userDrawn="1"/>
              </p:nvSpPr>
              <p:spPr>
                <a:xfrm>
                  <a:off x="2345922" y="8994904"/>
                  <a:ext cx="337862" cy="337863"/>
                </a:xfrm>
                <a:custGeom>
                  <a:avLst/>
                  <a:gdLst>
                    <a:gd name="connsiteX0" fmla="*/ 2844701 w 2844700"/>
                    <a:gd name="connsiteY0" fmla="*/ 1422351 h 2844701"/>
                    <a:gd name="connsiteX1" fmla="*/ 1422351 w 2844700"/>
                    <a:gd name="connsiteY1" fmla="*/ 2844701 h 2844701"/>
                    <a:gd name="connsiteX2" fmla="*/ 0 w 2844700"/>
                    <a:gd name="connsiteY2" fmla="*/ 1422351 h 2844701"/>
                    <a:gd name="connsiteX3" fmla="*/ 1422351 w 2844700"/>
                    <a:gd name="connsiteY3" fmla="*/ 0 h 2844701"/>
                    <a:gd name="connsiteX4" fmla="*/ 2844701 w 2844700"/>
                    <a:gd name="connsiteY4" fmla="*/ 1422351 h 284470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844700" h="2844701">
                      <a:moveTo>
                        <a:pt x="2844701" y="1422351"/>
                      </a:moveTo>
                      <a:cubicBezTo>
                        <a:pt x="2844701" y="2207893"/>
                        <a:pt x="2207893" y="2844701"/>
                        <a:pt x="1422351" y="2844701"/>
                      </a:cubicBezTo>
                      <a:cubicBezTo>
                        <a:pt x="636808" y="2844701"/>
                        <a:pt x="0" y="2207893"/>
                        <a:pt x="0" y="1422351"/>
                      </a:cubicBezTo>
                      <a:cubicBezTo>
                        <a:pt x="0" y="636808"/>
                        <a:pt x="636808" y="0"/>
                        <a:pt x="1422351" y="0"/>
                      </a:cubicBezTo>
                      <a:cubicBezTo>
                        <a:pt x="2207893" y="0"/>
                        <a:pt x="2844701" y="636808"/>
                        <a:pt x="2844701" y="1422351"/>
                      </a:cubicBezTo>
                      <a:close/>
                    </a:path>
                  </a:pathLst>
                </a:custGeom>
                <a:gradFill>
                  <a:gsLst>
                    <a:gs pos="0">
                      <a:srgbClr val="7124C3"/>
                    </a:gs>
                    <a:gs pos="50000">
                      <a:srgbClr val="C42F63"/>
                    </a:gs>
                    <a:gs pos="100000">
                      <a:srgbClr val="DF983E"/>
                    </a:gs>
                  </a:gsLst>
                  <a:lin ang="5400000" scaled="1"/>
                </a:gradFill>
                <a:ln w="5923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l-PL" sz="3200" b="0" dirty="0"/>
                </a:p>
              </p:txBody>
            </p:sp>
            <p:grpSp>
              <p:nvGrpSpPr>
                <p:cNvPr id="43" name="Grupa 42">
                  <a:extLst>
                    <a:ext uri="{FF2B5EF4-FFF2-40B4-BE49-F238E27FC236}">
                      <a16:creationId xmlns:a16="http://schemas.microsoft.com/office/drawing/2014/main" id="{D856D8B7-CDF0-7C0F-79AF-98AD3D22B242}"/>
                    </a:ext>
                  </a:extLst>
                </p:cNvPr>
                <p:cNvGrpSpPr/>
                <p:nvPr userDrawn="1"/>
              </p:nvGrpSpPr>
              <p:grpSpPr>
                <a:xfrm>
                  <a:off x="2411512" y="9060494"/>
                  <a:ext cx="206682" cy="206682"/>
                  <a:chOff x="1968288" y="8731007"/>
                  <a:chExt cx="243850" cy="243850"/>
                </a:xfrm>
              </p:grpSpPr>
              <p:sp>
                <p:nvSpPr>
                  <p:cNvPr id="44" name="Prostokąt: zaokrąglone rogi 43">
                    <a:extLst>
                      <a:ext uri="{FF2B5EF4-FFF2-40B4-BE49-F238E27FC236}">
                        <a16:creationId xmlns:a16="http://schemas.microsoft.com/office/drawing/2014/main" id="{94D7D81D-6EE4-3076-D203-18C8DB538761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1968288" y="8731007"/>
                    <a:ext cx="243850" cy="243850"/>
                  </a:xfrm>
                  <a:prstGeom prst="roundRect">
                    <a:avLst>
                      <a:gd name="adj" fmla="val 29687"/>
                    </a:avLst>
                  </a:prstGeom>
                  <a:solidFill>
                    <a:schemeClr val="accent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pl-PL" sz="3200" b="0"/>
                  </a:p>
                </p:txBody>
              </p:sp>
              <p:sp>
                <p:nvSpPr>
                  <p:cNvPr id="45" name="Owal 44">
                    <a:extLst>
                      <a:ext uri="{FF2B5EF4-FFF2-40B4-BE49-F238E27FC236}">
                        <a16:creationId xmlns:a16="http://schemas.microsoft.com/office/drawing/2014/main" id="{596081F2-9D51-72BD-E2B0-B628A0723A53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2041095" y="8803814"/>
                    <a:ext cx="98236" cy="98236"/>
                  </a:xfrm>
                  <a:prstGeom prst="ellipse">
                    <a:avLst/>
                  </a:prstGeom>
                  <a:gradFill>
                    <a:gsLst>
                      <a:gs pos="0">
                        <a:srgbClr val="7124C3"/>
                      </a:gs>
                      <a:gs pos="50000">
                        <a:srgbClr val="C42F63"/>
                      </a:gs>
                      <a:gs pos="100000">
                        <a:srgbClr val="DF983E"/>
                      </a:gs>
                    </a:gsLst>
                    <a:lin ang="5400000" scaled="1"/>
                  </a:gra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pl-PL" sz="3200" b="0"/>
                  </a:p>
                </p:txBody>
              </p:sp>
              <p:sp>
                <p:nvSpPr>
                  <p:cNvPr id="46" name="Owal 45">
                    <a:extLst>
                      <a:ext uri="{FF2B5EF4-FFF2-40B4-BE49-F238E27FC236}">
                        <a16:creationId xmlns:a16="http://schemas.microsoft.com/office/drawing/2014/main" id="{5D9ED631-77B5-CBCE-708C-FA6CDCCF9182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2143748" y="8766245"/>
                    <a:ext cx="36000" cy="36000"/>
                  </a:xfrm>
                  <a:prstGeom prst="ellipse">
                    <a:avLst/>
                  </a:prstGeom>
                  <a:gradFill>
                    <a:gsLst>
                      <a:gs pos="0">
                        <a:srgbClr val="7124C3"/>
                      </a:gs>
                      <a:gs pos="50000">
                        <a:srgbClr val="C42F63"/>
                      </a:gs>
                      <a:gs pos="100000">
                        <a:srgbClr val="DF983E"/>
                      </a:gs>
                    </a:gsLst>
                    <a:lin ang="5400000" scaled="1"/>
                  </a:gra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pl-PL" sz="3200" b="0"/>
                  </a:p>
                </p:txBody>
              </p:sp>
            </p:grpSp>
          </p:grpSp>
        </p:grpSp>
        <p:grpSp>
          <p:nvGrpSpPr>
            <p:cNvPr id="47" name="Grupa 46">
              <a:extLst>
                <a:ext uri="{FF2B5EF4-FFF2-40B4-BE49-F238E27FC236}">
                  <a16:creationId xmlns:a16="http://schemas.microsoft.com/office/drawing/2014/main" id="{4392EDAD-F238-5AE1-528D-64FA4462E6CF}"/>
                </a:ext>
              </a:extLst>
            </p:cNvPr>
            <p:cNvGrpSpPr/>
            <p:nvPr userDrawn="1"/>
          </p:nvGrpSpPr>
          <p:grpSpPr>
            <a:xfrm>
              <a:off x="12773793" y="5028107"/>
              <a:ext cx="1200577" cy="367613"/>
              <a:chOff x="3091552" y="7187236"/>
              <a:chExt cx="1200577" cy="367613"/>
            </a:xfrm>
          </p:grpSpPr>
          <p:sp>
            <p:nvSpPr>
              <p:cNvPr id="48" name="Podtytuł 2">
                <a:hlinkClick r:id="rId10"/>
                <a:extLst>
                  <a:ext uri="{FF2B5EF4-FFF2-40B4-BE49-F238E27FC236}">
                    <a16:creationId xmlns:a16="http://schemas.microsoft.com/office/drawing/2014/main" id="{34A1C8CF-67CC-1B46-A7CB-6ED7E0F0F877}"/>
                  </a:ext>
                </a:extLst>
              </p:cNvPr>
              <p:cNvSpPr txBox="1">
                <a:spLocks/>
              </p:cNvSpPr>
              <p:nvPr userDrawn="1"/>
            </p:nvSpPr>
            <p:spPr>
              <a:xfrm>
                <a:off x="3527625" y="7187236"/>
                <a:ext cx="764504" cy="360000"/>
              </a:xfrm>
              <a:prstGeom prst="rect">
                <a:avLst/>
              </a:prstGeom>
            </p:spPr>
            <p:txBody>
              <a:bodyPr vert="horz" lIns="0" tIns="0" rIns="0" bIns="0" rtlCol="0" anchor="ctr">
                <a:noAutofit/>
              </a:bodyPr>
              <a:lstStyle>
                <a:lvl1pPr marL="0" indent="0" algn="l" defTabSz="914400" rtl="0" eaLnBrk="1" latinLnBrk="0" hangingPunct="1">
                  <a:lnSpc>
                    <a:spcPct val="100000"/>
                  </a:lnSpc>
                  <a:spcBef>
                    <a:spcPts val="1000"/>
                  </a:spcBef>
                  <a:spcAft>
                    <a:spcPts val="600"/>
                  </a:spcAft>
                  <a:buFont typeface="Century Gothic" panose="020B0502020202020204" pitchFamily="34" charset="0"/>
                  <a:buNone/>
                  <a:defRPr sz="1600" kern="1200">
                    <a:solidFill>
                      <a:schemeClr val="accen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ctr" defTabSz="914400" rtl="0" eaLnBrk="1" latinLnBrk="0" hangingPunct="1">
                  <a:lnSpc>
                    <a:spcPct val="100000"/>
                  </a:lnSpc>
                  <a:spcBef>
                    <a:spcPts val="500"/>
                  </a:spcBef>
                  <a:spcAft>
                    <a:spcPts val="600"/>
                  </a:spcAft>
                  <a:buClr>
                    <a:schemeClr val="accent1"/>
                  </a:buClr>
                  <a:buFont typeface="+mj-lt"/>
                  <a:buNone/>
                  <a:defRPr sz="2000" b="0" kern="1200">
                    <a:solidFill>
                      <a:schemeClr val="accen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ctr" defTabSz="914400" rtl="0" eaLnBrk="1" latinLnBrk="0" hangingPunct="1">
                  <a:lnSpc>
                    <a:spcPct val="100000"/>
                  </a:lnSpc>
                  <a:spcBef>
                    <a:spcPts val="500"/>
                  </a:spcBef>
                  <a:spcAft>
                    <a:spcPts val="600"/>
                  </a:spcAft>
                  <a:buFont typeface="+mj-lt"/>
                  <a:buNone/>
                  <a:defRPr sz="1800" b="0" kern="1200">
                    <a:solidFill>
                      <a:schemeClr val="accen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ctr" defTabSz="914400" rtl="0" eaLnBrk="1" latinLnBrk="0" hangingPunct="1">
                  <a:lnSpc>
                    <a:spcPct val="100000"/>
                  </a:lnSpc>
                  <a:spcBef>
                    <a:spcPts val="500"/>
                  </a:spcBef>
                  <a:spcAft>
                    <a:spcPts val="600"/>
                  </a:spcAft>
                  <a:buFont typeface="Wingdings" panose="05000000000000000000" pitchFamily="2" charset="2"/>
                  <a:buNone/>
                  <a:defRPr sz="1600" kern="1200">
                    <a:solidFill>
                      <a:schemeClr val="accen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ctr" defTabSz="914400" rtl="0" eaLnBrk="1" latinLnBrk="0" hangingPunct="1">
                  <a:lnSpc>
                    <a:spcPct val="100000"/>
                  </a:lnSpc>
                  <a:spcBef>
                    <a:spcPts val="500"/>
                  </a:spcBef>
                  <a:spcAft>
                    <a:spcPts val="600"/>
                  </a:spcAft>
                  <a:buFont typeface="Wingdings" panose="05000000000000000000" pitchFamily="2" charset="2"/>
                  <a:buNone/>
                  <a:defRPr lang="pl-PL" sz="1600" kern="1200">
                    <a:solidFill>
                      <a:schemeClr val="accen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pl-PL" sz="1200" b="0" u="sng" dirty="0">
                    <a:solidFill>
                      <a:schemeClr val="bg1"/>
                    </a:solidFill>
                  </a:rPr>
                  <a:t>nask.pl</a:t>
                </a:r>
              </a:p>
            </p:txBody>
          </p:sp>
          <p:grpSp>
            <p:nvGrpSpPr>
              <p:cNvPr id="49" name="Grupa 48">
                <a:extLst>
                  <a:ext uri="{FF2B5EF4-FFF2-40B4-BE49-F238E27FC236}">
                    <a16:creationId xmlns:a16="http://schemas.microsoft.com/office/drawing/2014/main" id="{AB108E0F-3D71-BF63-5617-CFB77F080E31}"/>
                  </a:ext>
                </a:extLst>
              </p:cNvPr>
              <p:cNvGrpSpPr/>
              <p:nvPr userDrawn="1"/>
            </p:nvGrpSpPr>
            <p:grpSpPr>
              <a:xfrm>
                <a:off x="3091552" y="7194849"/>
                <a:ext cx="360000" cy="360000"/>
                <a:chOff x="3091552" y="7194849"/>
                <a:chExt cx="360000" cy="360000"/>
              </a:xfrm>
            </p:grpSpPr>
            <p:sp>
              <p:nvSpPr>
                <p:cNvPr id="50" name="Dowolny kształt: kształt 49">
                  <a:hlinkClick r:id="rId5"/>
                  <a:extLst>
                    <a:ext uri="{FF2B5EF4-FFF2-40B4-BE49-F238E27FC236}">
                      <a16:creationId xmlns:a16="http://schemas.microsoft.com/office/drawing/2014/main" id="{BCE10827-547D-42D2-299B-9CF87E97733A}"/>
                    </a:ext>
                  </a:extLst>
                </p:cNvPr>
                <p:cNvSpPr/>
                <p:nvPr/>
              </p:nvSpPr>
              <p:spPr>
                <a:xfrm>
                  <a:off x="3091552" y="7194849"/>
                  <a:ext cx="360000" cy="360000"/>
                </a:xfrm>
                <a:custGeom>
                  <a:avLst/>
                  <a:gdLst>
                    <a:gd name="connsiteX0" fmla="*/ 2844701 w 2844700"/>
                    <a:gd name="connsiteY0" fmla="*/ 1422351 h 2844701"/>
                    <a:gd name="connsiteX1" fmla="*/ 1422351 w 2844700"/>
                    <a:gd name="connsiteY1" fmla="*/ 2844701 h 2844701"/>
                    <a:gd name="connsiteX2" fmla="*/ 0 w 2844700"/>
                    <a:gd name="connsiteY2" fmla="*/ 1422351 h 2844701"/>
                    <a:gd name="connsiteX3" fmla="*/ 1422351 w 2844700"/>
                    <a:gd name="connsiteY3" fmla="*/ 0 h 2844701"/>
                    <a:gd name="connsiteX4" fmla="*/ 2844701 w 2844700"/>
                    <a:gd name="connsiteY4" fmla="*/ 1422351 h 284470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844700" h="2844701">
                      <a:moveTo>
                        <a:pt x="2844701" y="1422351"/>
                      </a:moveTo>
                      <a:cubicBezTo>
                        <a:pt x="2844701" y="2207893"/>
                        <a:pt x="2207893" y="2844701"/>
                        <a:pt x="1422351" y="2844701"/>
                      </a:cubicBezTo>
                      <a:cubicBezTo>
                        <a:pt x="636808" y="2844701"/>
                        <a:pt x="0" y="2207893"/>
                        <a:pt x="0" y="1422351"/>
                      </a:cubicBezTo>
                      <a:cubicBezTo>
                        <a:pt x="0" y="636808"/>
                        <a:pt x="636808" y="0"/>
                        <a:pt x="1422351" y="0"/>
                      </a:cubicBezTo>
                      <a:cubicBezTo>
                        <a:pt x="2207893" y="0"/>
                        <a:pt x="2844701" y="636808"/>
                        <a:pt x="2844701" y="1422351"/>
                      </a:cubicBezTo>
                      <a:close/>
                    </a:path>
                  </a:pathLst>
                </a:custGeom>
                <a:solidFill>
                  <a:schemeClr val="bg2"/>
                </a:solidFill>
                <a:ln w="5923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l-PL" sz="3200" b="0"/>
                </a:p>
              </p:txBody>
            </p:sp>
            <p:sp>
              <p:nvSpPr>
                <p:cNvPr id="51" name="Grafika 131">
                  <a:hlinkClick r:id="rId10"/>
                  <a:extLst>
                    <a:ext uri="{FF2B5EF4-FFF2-40B4-BE49-F238E27FC236}">
                      <a16:creationId xmlns:a16="http://schemas.microsoft.com/office/drawing/2014/main" id="{952B7C63-279F-3DE0-562B-485A2D90EF69}"/>
                    </a:ext>
                  </a:extLst>
                </p:cNvPr>
                <p:cNvSpPr/>
                <p:nvPr/>
              </p:nvSpPr>
              <p:spPr>
                <a:xfrm>
                  <a:off x="3129463" y="7232760"/>
                  <a:ext cx="284177" cy="284176"/>
                </a:xfrm>
                <a:custGeom>
                  <a:avLst/>
                  <a:gdLst>
                    <a:gd name="connsiteX0" fmla="*/ 2286000 w 4572000"/>
                    <a:gd name="connsiteY0" fmla="*/ 0 h 4572000"/>
                    <a:gd name="connsiteX1" fmla="*/ 0 w 4572000"/>
                    <a:gd name="connsiteY1" fmla="*/ 2286000 h 4572000"/>
                    <a:gd name="connsiteX2" fmla="*/ 2286000 w 4572000"/>
                    <a:gd name="connsiteY2" fmla="*/ 4572000 h 4572000"/>
                    <a:gd name="connsiteX3" fmla="*/ 4572000 w 4572000"/>
                    <a:gd name="connsiteY3" fmla="*/ 2286000 h 4572000"/>
                    <a:gd name="connsiteX4" fmla="*/ 2286000 w 4572000"/>
                    <a:gd name="connsiteY4" fmla="*/ 0 h 4572000"/>
                    <a:gd name="connsiteX5" fmla="*/ 4174141 w 4572000"/>
                    <a:gd name="connsiteY5" fmla="*/ 2031968 h 4572000"/>
                    <a:gd name="connsiteX6" fmla="*/ 3294507 w 4572000"/>
                    <a:gd name="connsiteY6" fmla="*/ 2031968 h 4572000"/>
                    <a:gd name="connsiteX7" fmla="*/ 2770061 w 4572000"/>
                    <a:gd name="connsiteY7" fmla="*/ 442817 h 4572000"/>
                    <a:gd name="connsiteX8" fmla="*/ 3633026 w 4572000"/>
                    <a:gd name="connsiteY8" fmla="*/ 938879 h 4572000"/>
                    <a:gd name="connsiteX9" fmla="*/ 4174141 w 4572000"/>
                    <a:gd name="connsiteY9" fmla="*/ 2031873 h 4572000"/>
                    <a:gd name="connsiteX10" fmla="*/ 2286000 w 4572000"/>
                    <a:gd name="connsiteY10" fmla="*/ 4000881 h 4572000"/>
                    <a:gd name="connsiteX11" fmla="*/ 1910429 w 4572000"/>
                    <a:gd name="connsiteY11" fmla="*/ 3601784 h 4572000"/>
                    <a:gd name="connsiteX12" fmla="*/ 1659350 w 4572000"/>
                    <a:gd name="connsiteY12" fmla="*/ 2539937 h 4572000"/>
                    <a:gd name="connsiteX13" fmla="*/ 2912650 w 4572000"/>
                    <a:gd name="connsiteY13" fmla="*/ 2539937 h 4572000"/>
                    <a:gd name="connsiteX14" fmla="*/ 2661571 w 4572000"/>
                    <a:gd name="connsiteY14" fmla="*/ 3601784 h 4572000"/>
                    <a:gd name="connsiteX15" fmla="*/ 2286000 w 4572000"/>
                    <a:gd name="connsiteY15" fmla="*/ 4000881 h 4572000"/>
                    <a:gd name="connsiteX16" fmla="*/ 1659350 w 4572000"/>
                    <a:gd name="connsiteY16" fmla="*/ 2031968 h 4572000"/>
                    <a:gd name="connsiteX17" fmla="*/ 1910429 w 4572000"/>
                    <a:gd name="connsiteY17" fmla="*/ 970121 h 4572000"/>
                    <a:gd name="connsiteX18" fmla="*/ 2286000 w 4572000"/>
                    <a:gd name="connsiteY18" fmla="*/ 571024 h 4572000"/>
                    <a:gd name="connsiteX19" fmla="*/ 2661571 w 4572000"/>
                    <a:gd name="connsiteY19" fmla="*/ 970121 h 4572000"/>
                    <a:gd name="connsiteX20" fmla="*/ 2912650 w 4572000"/>
                    <a:gd name="connsiteY20" fmla="*/ 2031968 h 4572000"/>
                    <a:gd name="connsiteX21" fmla="*/ 1659350 w 4572000"/>
                    <a:gd name="connsiteY21" fmla="*/ 2031968 h 4572000"/>
                    <a:gd name="connsiteX22" fmla="*/ 3633026 w 4572000"/>
                    <a:gd name="connsiteY22" fmla="*/ 3633026 h 4572000"/>
                    <a:gd name="connsiteX23" fmla="*/ 2770061 w 4572000"/>
                    <a:gd name="connsiteY23" fmla="*/ 4129088 h 4572000"/>
                    <a:gd name="connsiteX24" fmla="*/ 3294507 w 4572000"/>
                    <a:gd name="connsiteY24" fmla="*/ 2539937 h 4572000"/>
                    <a:gd name="connsiteX25" fmla="*/ 4174141 w 4572000"/>
                    <a:gd name="connsiteY25" fmla="*/ 2539937 h 4572000"/>
                    <a:gd name="connsiteX26" fmla="*/ 3633026 w 4572000"/>
                    <a:gd name="connsiteY26" fmla="*/ 3632930 h 457200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</a:cxnLst>
                  <a:rect l="l" t="t" r="r" b="b"/>
                  <a:pathLst>
                    <a:path w="4572000" h="4572000">
                      <a:moveTo>
                        <a:pt x="2286000" y="0"/>
                      </a:moveTo>
                      <a:cubicBezTo>
                        <a:pt x="1023461" y="0"/>
                        <a:pt x="0" y="1023461"/>
                        <a:pt x="0" y="2286000"/>
                      </a:cubicBezTo>
                      <a:cubicBezTo>
                        <a:pt x="0" y="3548539"/>
                        <a:pt x="1023461" y="4572000"/>
                        <a:pt x="2286000" y="4572000"/>
                      </a:cubicBezTo>
                      <a:cubicBezTo>
                        <a:pt x="3548539" y="4572000"/>
                        <a:pt x="4572000" y="3548539"/>
                        <a:pt x="4572000" y="2286000"/>
                      </a:cubicBezTo>
                      <a:cubicBezTo>
                        <a:pt x="4572000" y="1023461"/>
                        <a:pt x="3548539" y="0"/>
                        <a:pt x="2286000" y="0"/>
                      </a:cubicBezTo>
                      <a:close/>
                      <a:moveTo>
                        <a:pt x="4174141" y="2031968"/>
                      </a:moveTo>
                      <a:lnTo>
                        <a:pt x="3294507" y="2031968"/>
                      </a:lnTo>
                      <a:cubicBezTo>
                        <a:pt x="3254216" y="1344359"/>
                        <a:pt x="3052667" y="759333"/>
                        <a:pt x="2770061" y="442817"/>
                      </a:cubicBezTo>
                      <a:cubicBezTo>
                        <a:pt x="3093625" y="527209"/>
                        <a:pt x="3390329" y="696278"/>
                        <a:pt x="3633026" y="938879"/>
                      </a:cubicBezTo>
                      <a:cubicBezTo>
                        <a:pt x="3932206" y="1238060"/>
                        <a:pt x="4119563" y="1619345"/>
                        <a:pt x="4174141" y="2031873"/>
                      </a:cubicBezTo>
                      <a:close/>
                      <a:moveTo>
                        <a:pt x="2286000" y="4000881"/>
                      </a:moveTo>
                      <a:cubicBezTo>
                        <a:pt x="2195322" y="4000881"/>
                        <a:pt x="2044065" y="3877437"/>
                        <a:pt x="1910429" y="3601784"/>
                      </a:cubicBezTo>
                      <a:cubicBezTo>
                        <a:pt x="1773936" y="3320224"/>
                        <a:pt x="1685735" y="2942939"/>
                        <a:pt x="1659350" y="2539937"/>
                      </a:cubicBezTo>
                      <a:lnTo>
                        <a:pt x="2912650" y="2539937"/>
                      </a:lnTo>
                      <a:cubicBezTo>
                        <a:pt x="2886266" y="2942939"/>
                        <a:pt x="2798064" y="3320224"/>
                        <a:pt x="2661571" y="3601784"/>
                      </a:cubicBezTo>
                      <a:cubicBezTo>
                        <a:pt x="2527935" y="3877437"/>
                        <a:pt x="2376678" y="4000881"/>
                        <a:pt x="2286000" y="4000881"/>
                      </a:cubicBezTo>
                      <a:close/>
                      <a:moveTo>
                        <a:pt x="1659350" y="2031968"/>
                      </a:moveTo>
                      <a:cubicBezTo>
                        <a:pt x="1685735" y="1628966"/>
                        <a:pt x="1773936" y="1251680"/>
                        <a:pt x="1910429" y="970121"/>
                      </a:cubicBezTo>
                      <a:cubicBezTo>
                        <a:pt x="2044065" y="694468"/>
                        <a:pt x="2195322" y="571024"/>
                        <a:pt x="2286000" y="571024"/>
                      </a:cubicBezTo>
                      <a:cubicBezTo>
                        <a:pt x="2376678" y="571024"/>
                        <a:pt x="2527935" y="694468"/>
                        <a:pt x="2661571" y="970121"/>
                      </a:cubicBezTo>
                      <a:cubicBezTo>
                        <a:pt x="2798064" y="1251680"/>
                        <a:pt x="2886266" y="1628966"/>
                        <a:pt x="2912650" y="2031968"/>
                      </a:cubicBezTo>
                      <a:lnTo>
                        <a:pt x="1659350" y="2031968"/>
                      </a:lnTo>
                      <a:close/>
                      <a:moveTo>
                        <a:pt x="3633026" y="3633026"/>
                      </a:moveTo>
                      <a:cubicBezTo>
                        <a:pt x="3390329" y="3875723"/>
                        <a:pt x="3093625" y="4044696"/>
                        <a:pt x="2770061" y="4129088"/>
                      </a:cubicBezTo>
                      <a:cubicBezTo>
                        <a:pt x="3052667" y="3812572"/>
                        <a:pt x="3254216" y="3227546"/>
                        <a:pt x="3294507" y="2539937"/>
                      </a:cubicBezTo>
                      <a:lnTo>
                        <a:pt x="4174141" y="2539937"/>
                      </a:lnTo>
                      <a:cubicBezTo>
                        <a:pt x="4119467" y="2952464"/>
                        <a:pt x="3932206" y="3333750"/>
                        <a:pt x="3633026" y="3632930"/>
                      </a:cubicBezTo>
                      <a:close/>
                    </a:path>
                  </a:pathLst>
                </a:custGeom>
                <a:solidFill>
                  <a:srgbClr val="212E39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pl-PL" sz="3200" b="0"/>
                </a:p>
              </p:txBody>
            </p:sp>
          </p:grpSp>
        </p:grpSp>
        <p:sp>
          <p:nvSpPr>
            <p:cNvPr id="52" name="pole tekstowe 51">
              <a:extLst>
                <a:ext uri="{FF2B5EF4-FFF2-40B4-BE49-F238E27FC236}">
                  <a16:creationId xmlns:a16="http://schemas.microsoft.com/office/drawing/2014/main" id="{05D8C531-714C-92A9-9DFD-EAEFDAB7E2BD}"/>
                </a:ext>
              </a:extLst>
            </p:cNvPr>
            <p:cNvSpPr txBox="1"/>
            <p:nvPr userDrawn="1"/>
          </p:nvSpPr>
          <p:spPr>
            <a:xfrm>
              <a:off x="10508060" y="3237248"/>
              <a:ext cx="3466310" cy="276999"/>
            </a:xfrm>
            <a:prstGeom prst="rect">
              <a:avLst/>
            </a:prstGeom>
            <a:noFill/>
          </p:spPr>
          <p:txBody>
            <a:bodyPr wrap="square" lIns="0" tIns="0" rIns="0" bIns="0">
              <a:spAutoFit/>
            </a:bodyPr>
            <a:lstStyle/>
            <a:p>
              <a:pPr marL="0" lvl="0" indent="0">
                <a:buFont typeface="+mj-lt"/>
                <a:buNone/>
              </a:pPr>
              <a:r>
                <a:rPr lang="pl-PL" sz="1800" b="1" dirty="0">
                  <a:solidFill>
                    <a:schemeClr val="bg1"/>
                  </a:solidFill>
                  <a:effectLst/>
                  <a:latin typeface="+mj-lt"/>
                  <a:ea typeface="Times New Roman" panose="02020603050405020304" pitchFamily="18" charset="0"/>
                </a:rPr>
                <a:t>Obserwuj NAS(K)</a:t>
              </a:r>
              <a:endParaRPr lang="pl-PL" sz="1800" b="1" dirty="0">
                <a:solidFill>
                  <a:schemeClr val="bg1"/>
                </a:solidFill>
                <a:effectLst/>
                <a:latin typeface="+mj-lt"/>
                <a:ea typeface="Calibri" panose="020F0502020204030204" pitchFamily="34" charset="0"/>
              </a:endParaRPr>
            </a:p>
          </p:txBody>
        </p:sp>
      </p:grpSp>
      <p:sp>
        <p:nvSpPr>
          <p:cNvPr id="5" name="Podtytuł 2">
            <a:extLst>
              <a:ext uri="{FF2B5EF4-FFF2-40B4-BE49-F238E27FC236}">
                <a16:creationId xmlns:a16="http://schemas.microsoft.com/office/drawing/2014/main" id="{73F2C8F7-7B7D-05DB-7E96-CCB0F74F5FE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986835" y="3553787"/>
            <a:ext cx="5143718" cy="589754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None/>
              <a:defRPr sz="1800" b="1">
                <a:solidFill>
                  <a:srgbClr val="212E39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l-PL" dirty="0"/>
              <a:t>Kliknij, aby edytować styl wzorca podtytułu</a:t>
            </a:r>
          </a:p>
        </p:txBody>
      </p:sp>
      <p:sp>
        <p:nvSpPr>
          <p:cNvPr id="8" name="Tytuł 1">
            <a:extLst>
              <a:ext uri="{FF2B5EF4-FFF2-40B4-BE49-F238E27FC236}">
                <a16:creationId xmlns:a16="http://schemas.microsoft.com/office/drawing/2014/main" id="{A8EE4E1A-391D-B9F5-3721-1A79ACC38D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86835" y="1953492"/>
            <a:ext cx="7496953" cy="1366123"/>
          </a:xfrm>
        </p:spPr>
        <p:txBody>
          <a:bodyPr anchor="b"/>
          <a:lstStyle>
            <a:lvl1pPr algn="l">
              <a:defRPr sz="4000">
                <a:solidFill>
                  <a:srgbClr val="212E39"/>
                </a:solidFill>
              </a:defRPr>
            </a:lvl1pPr>
          </a:lstStyle>
          <a:p>
            <a:r>
              <a:rPr lang="pl-PL" dirty="0"/>
              <a:t>Kliknij, aby edytować styl</a:t>
            </a:r>
          </a:p>
        </p:txBody>
      </p:sp>
    </p:spTree>
    <p:extLst>
      <p:ext uri="{BB962C8B-B14F-4D97-AF65-F5344CB8AC3E}">
        <p14:creationId xmlns:p14="http://schemas.microsoft.com/office/powerpoint/2010/main" val="876979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Zdjęcie bez tekstu_ligh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35">
            <a:extLst>
              <a:ext uri="{FF2B5EF4-FFF2-40B4-BE49-F238E27FC236}">
                <a16:creationId xmlns:a16="http://schemas.microsoft.com/office/drawing/2014/main" id="{AE84CE25-56C4-C4DD-BED2-EB7DC52742D8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765257" y="912288"/>
            <a:ext cx="4950646" cy="6679127"/>
          </a:xfrm>
          <a:custGeom>
            <a:avLst/>
            <a:gdLst>
              <a:gd name="connsiteX0" fmla="*/ 0 w 13911045"/>
              <a:gd name="connsiteY0" fmla="*/ 0 h 5907578"/>
              <a:gd name="connsiteX1" fmla="*/ 13911045 w 13911045"/>
              <a:gd name="connsiteY1" fmla="*/ 0 h 5907578"/>
              <a:gd name="connsiteX2" fmla="*/ 13911045 w 13911045"/>
              <a:gd name="connsiteY2" fmla="*/ 5907578 h 5907578"/>
              <a:gd name="connsiteX3" fmla="*/ 0 w 13911045"/>
              <a:gd name="connsiteY3" fmla="*/ 5907578 h 5907578"/>
              <a:gd name="connsiteX4" fmla="*/ 0 w 13911045"/>
              <a:gd name="connsiteY4" fmla="*/ 0 h 5907578"/>
              <a:gd name="connsiteX0" fmla="*/ 0 w 13911045"/>
              <a:gd name="connsiteY0" fmla="*/ 1729047 h 7636625"/>
              <a:gd name="connsiteX1" fmla="*/ 4916674 w 13911045"/>
              <a:gd name="connsiteY1" fmla="*/ 0 h 7636625"/>
              <a:gd name="connsiteX2" fmla="*/ 13911045 w 13911045"/>
              <a:gd name="connsiteY2" fmla="*/ 7636625 h 7636625"/>
              <a:gd name="connsiteX3" fmla="*/ 0 w 13911045"/>
              <a:gd name="connsiteY3" fmla="*/ 7636625 h 7636625"/>
              <a:gd name="connsiteX4" fmla="*/ 0 w 13911045"/>
              <a:gd name="connsiteY4" fmla="*/ 1729047 h 7636625"/>
              <a:gd name="connsiteX0" fmla="*/ 0 w 4933299"/>
              <a:gd name="connsiteY0" fmla="*/ 1729047 h 7636625"/>
              <a:gd name="connsiteX1" fmla="*/ 4916674 w 4933299"/>
              <a:gd name="connsiteY1" fmla="*/ 0 h 7636625"/>
              <a:gd name="connsiteX2" fmla="*/ 4933299 w 4933299"/>
              <a:gd name="connsiteY2" fmla="*/ 6655723 h 7636625"/>
              <a:gd name="connsiteX3" fmla="*/ 0 w 4933299"/>
              <a:gd name="connsiteY3" fmla="*/ 7636625 h 7636625"/>
              <a:gd name="connsiteX4" fmla="*/ 0 w 4933299"/>
              <a:gd name="connsiteY4" fmla="*/ 1729047 h 7636625"/>
              <a:gd name="connsiteX0" fmla="*/ 0 w 4933299"/>
              <a:gd name="connsiteY0" fmla="*/ 1729047 h 6655723"/>
              <a:gd name="connsiteX1" fmla="*/ 4916674 w 4933299"/>
              <a:gd name="connsiteY1" fmla="*/ 0 h 6655723"/>
              <a:gd name="connsiteX2" fmla="*/ 4933299 w 4933299"/>
              <a:gd name="connsiteY2" fmla="*/ 6655723 h 6655723"/>
              <a:gd name="connsiteX3" fmla="*/ 0 w 4933299"/>
              <a:gd name="connsiteY3" fmla="*/ 4993177 h 6655723"/>
              <a:gd name="connsiteX4" fmla="*/ 0 w 4933299"/>
              <a:gd name="connsiteY4" fmla="*/ 1729047 h 66557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33299" h="6655723">
                <a:moveTo>
                  <a:pt x="0" y="1729047"/>
                </a:moveTo>
                <a:lnTo>
                  <a:pt x="4916674" y="0"/>
                </a:lnTo>
                <a:cubicBezTo>
                  <a:pt x="4922216" y="2218574"/>
                  <a:pt x="4927757" y="4437149"/>
                  <a:pt x="4933299" y="6655723"/>
                </a:cubicBezTo>
                <a:lnTo>
                  <a:pt x="0" y="4993177"/>
                </a:lnTo>
                <a:lnTo>
                  <a:pt x="0" y="1729047"/>
                </a:lnTo>
                <a:close/>
              </a:path>
            </a:pathLst>
          </a:custGeom>
          <a:solidFill>
            <a:schemeClr val="bg2"/>
          </a:solidFill>
        </p:spPr>
        <p:txBody>
          <a:bodyPr vert="horz" wrap="square" lIns="0" tIns="0" rIns="0" bIns="0" rtlCol="0" anchor="ctr">
            <a:noAutofit/>
          </a:bodyPr>
          <a:lstStyle>
            <a:lvl1pPr marL="0" indent="0" algn="ctr">
              <a:buNone/>
              <a:defRPr lang="pl-PL"/>
            </a:lvl1pPr>
          </a:lstStyle>
          <a:p>
            <a:r>
              <a:rPr lang="pl-PL" dirty="0"/>
              <a:t>Kliknij w ikonę by dodać obraz</a:t>
            </a:r>
          </a:p>
          <a:p>
            <a:endParaRPr lang="pl-PL" dirty="0"/>
          </a:p>
          <a:p>
            <a:endParaRPr lang="pl-PL" dirty="0"/>
          </a:p>
          <a:p>
            <a:endParaRPr lang="pl-PL" dirty="0"/>
          </a:p>
        </p:txBody>
      </p:sp>
      <p:sp>
        <p:nvSpPr>
          <p:cNvPr id="9" name="Podtytuł 2">
            <a:extLst>
              <a:ext uri="{FF2B5EF4-FFF2-40B4-BE49-F238E27FC236}">
                <a16:creationId xmlns:a16="http://schemas.microsoft.com/office/drawing/2014/main" id="{75EB48C2-4918-6C95-1B4A-5A93245773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86468" y="4789780"/>
            <a:ext cx="7592690" cy="1366123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None/>
              <a:defRPr sz="1800" b="0">
                <a:solidFill>
                  <a:srgbClr val="212E39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l-PL" dirty="0"/>
              <a:t>Kliknij, aby edytować styl wzorca podtytułu</a:t>
            </a:r>
          </a:p>
        </p:txBody>
      </p:sp>
      <p:sp>
        <p:nvSpPr>
          <p:cNvPr id="10" name="Tytuł 1">
            <a:extLst>
              <a:ext uri="{FF2B5EF4-FFF2-40B4-BE49-F238E27FC236}">
                <a16:creationId xmlns:a16="http://schemas.microsoft.com/office/drawing/2014/main" id="{3898933A-167F-9097-ED2B-001AFDAA8B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86468" y="2118240"/>
            <a:ext cx="7592690" cy="2092036"/>
          </a:xfrm>
        </p:spPr>
        <p:txBody>
          <a:bodyPr anchor="b"/>
          <a:lstStyle>
            <a:lvl1pPr algn="l">
              <a:defRPr sz="4000">
                <a:solidFill>
                  <a:srgbClr val="212E39"/>
                </a:solidFill>
              </a:defRPr>
            </a:lvl1pPr>
          </a:lstStyle>
          <a:p>
            <a:r>
              <a:rPr lang="pl-PL" dirty="0"/>
              <a:t>Kliknij, aby edytować styl</a:t>
            </a:r>
          </a:p>
        </p:txBody>
      </p:sp>
      <p:pic>
        <p:nvPicPr>
          <p:cNvPr id="3" name="Grafika 2">
            <a:extLst>
              <a:ext uri="{FF2B5EF4-FFF2-40B4-BE49-F238E27FC236}">
                <a16:creationId xmlns:a16="http://schemas.microsoft.com/office/drawing/2014/main" id="{3ABECF7B-054F-A01B-96F4-63EC8A064B0E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flipH="1">
            <a:off x="0" y="6424050"/>
            <a:ext cx="6296679" cy="2110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9607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ytułowy + F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Dowolny kształt: kształt 10">
            <a:extLst>
              <a:ext uri="{FF2B5EF4-FFF2-40B4-BE49-F238E27FC236}">
                <a16:creationId xmlns:a16="http://schemas.microsoft.com/office/drawing/2014/main" id="{E2F33CE9-6C37-4071-BAE6-634A1E3C4966}"/>
              </a:ext>
            </a:extLst>
          </p:cNvPr>
          <p:cNvSpPr/>
          <p:nvPr userDrawn="1"/>
        </p:nvSpPr>
        <p:spPr>
          <a:xfrm>
            <a:off x="-1" y="-2"/>
            <a:ext cx="5715902" cy="8534401"/>
          </a:xfrm>
          <a:custGeom>
            <a:avLst/>
            <a:gdLst>
              <a:gd name="connsiteX0" fmla="*/ 0 w 5057776"/>
              <a:gd name="connsiteY0" fmla="*/ 0 h 8534401"/>
              <a:gd name="connsiteX1" fmla="*/ 5057776 w 5057776"/>
              <a:gd name="connsiteY1" fmla="*/ 0 h 8534401"/>
              <a:gd name="connsiteX2" fmla="*/ 5057776 w 5057776"/>
              <a:gd name="connsiteY2" fmla="*/ 2 h 8534401"/>
              <a:gd name="connsiteX3" fmla="*/ 5057247 w 5057776"/>
              <a:gd name="connsiteY3" fmla="*/ 2 h 8534401"/>
              <a:gd name="connsiteX4" fmla="*/ 5057247 w 5057776"/>
              <a:gd name="connsiteY4" fmla="*/ 8534401 h 8534401"/>
              <a:gd name="connsiteX5" fmla="*/ 0 w 5057776"/>
              <a:gd name="connsiteY5" fmla="*/ 8534401 h 85344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57776" h="8534401">
                <a:moveTo>
                  <a:pt x="0" y="0"/>
                </a:moveTo>
                <a:lnTo>
                  <a:pt x="5057776" y="0"/>
                </a:lnTo>
                <a:lnTo>
                  <a:pt x="5057776" y="2"/>
                </a:lnTo>
                <a:lnTo>
                  <a:pt x="5057247" y="2"/>
                </a:lnTo>
                <a:lnTo>
                  <a:pt x="5057247" y="8534401"/>
                </a:lnTo>
                <a:lnTo>
                  <a:pt x="0" y="8534401"/>
                </a:lnTo>
                <a:close/>
              </a:path>
            </a:pathLst>
          </a:custGeom>
          <a:solidFill>
            <a:srgbClr val="121F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endParaRPr lang="pl-PL" dirty="0"/>
          </a:p>
        </p:txBody>
      </p:sp>
      <p:sp>
        <p:nvSpPr>
          <p:cNvPr id="36" name="Symbol zastępczy obrazu 35">
            <a:extLst>
              <a:ext uri="{FF2B5EF4-FFF2-40B4-BE49-F238E27FC236}">
                <a16:creationId xmlns:a16="http://schemas.microsoft.com/office/drawing/2014/main" id="{853F735F-28E4-4066-9C2E-88923727A1C1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5715902" y="0"/>
            <a:ext cx="9455835" cy="8534400"/>
          </a:xfrm>
          <a:prstGeom prst="rect">
            <a:avLst/>
          </a:prstGeom>
          <a:solidFill>
            <a:schemeClr val="bg2"/>
          </a:solidFill>
        </p:spPr>
        <p:txBody>
          <a:bodyPr vert="horz" wrap="square" lIns="0" tIns="0" rIns="0" bIns="0" rtlCol="0" anchor="ctr">
            <a:noAutofit/>
          </a:bodyPr>
          <a:lstStyle>
            <a:lvl1pPr marL="0" indent="0" algn="ctr">
              <a:buNone/>
              <a:defRPr lang="pl-PL"/>
            </a:lvl1pPr>
          </a:lstStyle>
          <a:p>
            <a:r>
              <a:rPr lang="pl-PL" dirty="0"/>
              <a:t>Kliknij w ikonę by dodać obraz</a:t>
            </a:r>
          </a:p>
          <a:p>
            <a:endParaRPr lang="pl-PL" dirty="0"/>
          </a:p>
          <a:p>
            <a:endParaRPr lang="pl-PL" dirty="0"/>
          </a:p>
          <a:p>
            <a:endParaRPr lang="pl-PL" dirty="0"/>
          </a:p>
        </p:txBody>
      </p:sp>
      <p:sp>
        <p:nvSpPr>
          <p:cNvPr id="9" name="Tytuł 1">
            <a:extLst>
              <a:ext uri="{FF2B5EF4-FFF2-40B4-BE49-F238E27FC236}">
                <a16:creationId xmlns:a16="http://schemas.microsoft.com/office/drawing/2014/main" id="{4E8DA65F-0203-35F1-F185-3E871335CF6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59006" y="2709570"/>
            <a:ext cx="3155794" cy="4136333"/>
          </a:xfrm>
        </p:spPr>
        <p:txBody>
          <a:bodyPr anchor="b"/>
          <a:lstStyle>
            <a:lvl1pPr algn="l">
              <a:defRPr sz="4000">
                <a:solidFill>
                  <a:srgbClr val="FFFFFF"/>
                </a:solidFill>
              </a:defRPr>
            </a:lvl1pPr>
          </a:lstStyle>
          <a:p>
            <a:r>
              <a:rPr lang="pl-PL" dirty="0"/>
              <a:t>Kliknij, aby edytować styl</a:t>
            </a:r>
          </a:p>
        </p:txBody>
      </p:sp>
      <p:sp>
        <p:nvSpPr>
          <p:cNvPr id="10" name="Podtytuł 2">
            <a:extLst>
              <a:ext uri="{FF2B5EF4-FFF2-40B4-BE49-F238E27FC236}">
                <a16:creationId xmlns:a16="http://schemas.microsoft.com/office/drawing/2014/main" id="{D42DE5DB-06F5-01CE-1826-8652EDDE23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59007" y="7152428"/>
            <a:ext cx="3155793" cy="57876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None/>
              <a:defRPr lang="pl-PL" dirty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l-PL" dirty="0"/>
              <a:t>Kliknij, aby edytować styl wzorca podtytułu</a:t>
            </a:r>
          </a:p>
        </p:txBody>
      </p:sp>
    </p:spTree>
    <p:extLst>
      <p:ext uri="{BB962C8B-B14F-4D97-AF65-F5344CB8AC3E}">
        <p14:creationId xmlns:p14="http://schemas.microsoft.com/office/powerpoint/2010/main" val="38421824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Tytułowy + F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ymbol zastępczy obrazu 35">
            <a:extLst>
              <a:ext uri="{FF2B5EF4-FFF2-40B4-BE49-F238E27FC236}">
                <a16:creationId xmlns:a16="http://schemas.microsoft.com/office/drawing/2014/main" id="{A5707FA1-DDB6-8D25-1C99-15E380255938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5715902" y="0"/>
            <a:ext cx="9455835" cy="8534400"/>
          </a:xfrm>
          <a:prstGeom prst="rect">
            <a:avLst/>
          </a:prstGeom>
          <a:solidFill>
            <a:schemeClr val="bg2"/>
          </a:solidFill>
        </p:spPr>
        <p:txBody>
          <a:bodyPr vert="horz" wrap="square" lIns="0" tIns="0" rIns="0" bIns="0" rtlCol="0" anchor="ctr">
            <a:noAutofit/>
          </a:bodyPr>
          <a:lstStyle>
            <a:lvl1pPr marL="0" indent="0" algn="ctr">
              <a:buNone/>
              <a:defRPr lang="pl-PL"/>
            </a:lvl1pPr>
          </a:lstStyle>
          <a:p>
            <a:r>
              <a:rPr lang="pl-PL" dirty="0"/>
              <a:t>Kliknij w ikonę by dodać obraz</a:t>
            </a:r>
          </a:p>
          <a:p>
            <a:endParaRPr lang="pl-PL" dirty="0"/>
          </a:p>
          <a:p>
            <a:endParaRPr lang="pl-PL" dirty="0"/>
          </a:p>
          <a:p>
            <a:endParaRPr lang="pl-PL" dirty="0"/>
          </a:p>
        </p:txBody>
      </p:sp>
      <p:sp>
        <p:nvSpPr>
          <p:cNvPr id="9" name="Tytuł 1">
            <a:extLst>
              <a:ext uri="{FF2B5EF4-FFF2-40B4-BE49-F238E27FC236}">
                <a16:creationId xmlns:a16="http://schemas.microsoft.com/office/drawing/2014/main" id="{80B41CBF-7343-AE84-34E3-69941AF2D4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59006" y="2709570"/>
            <a:ext cx="3155794" cy="4136333"/>
          </a:xfrm>
        </p:spPr>
        <p:txBody>
          <a:bodyPr anchor="b"/>
          <a:lstStyle>
            <a:lvl1pPr algn="l">
              <a:defRPr sz="4000">
                <a:solidFill>
                  <a:srgbClr val="212E39"/>
                </a:solidFill>
              </a:defRPr>
            </a:lvl1pPr>
          </a:lstStyle>
          <a:p>
            <a:r>
              <a:rPr lang="pl-PL" dirty="0"/>
              <a:t>Kliknij, aby edytować styl</a:t>
            </a:r>
          </a:p>
        </p:txBody>
      </p:sp>
      <p:sp>
        <p:nvSpPr>
          <p:cNvPr id="10" name="Podtytuł 2">
            <a:extLst>
              <a:ext uri="{FF2B5EF4-FFF2-40B4-BE49-F238E27FC236}">
                <a16:creationId xmlns:a16="http://schemas.microsoft.com/office/drawing/2014/main" id="{AF854F95-FE2A-7DB5-096E-0D90208ABDE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59007" y="7152428"/>
            <a:ext cx="3155793" cy="57876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None/>
              <a:defRPr sz="1800" b="1">
                <a:solidFill>
                  <a:srgbClr val="212E39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l-PL" dirty="0"/>
              <a:t>Kliknij, aby edytować styl wzorca podtytułu</a:t>
            </a:r>
          </a:p>
        </p:txBody>
      </p:sp>
    </p:spTree>
    <p:extLst>
      <p:ext uri="{BB962C8B-B14F-4D97-AF65-F5344CB8AC3E}">
        <p14:creationId xmlns:p14="http://schemas.microsoft.com/office/powerpoint/2010/main" val="2625109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2_Tytułowy + F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Dowolny kształt: kształt 10">
            <a:extLst>
              <a:ext uri="{FF2B5EF4-FFF2-40B4-BE49-F238E27FC236}">
                <a16:creationId xmlns:a16="http://schemas.microsoft.com/office/drawing/2014/main" id="{E2F33CE9-6C37-4071-BAE6-634A1E3C4966}"/>
              </a:ext>
            </a:extLst>
          </p:cNvPr>
          <p:cNvSpPr/>
          <p:nvPr userDrawn="1"/>
        </p:nvSpPr>
        <p:spPr>
          <a:xfrm>
            <a:off x="-1" y="-2"/>
            <a:ext cx="5715902" cy="8534401"/>
          </a:xfrm>
          <a:custGeom>
            <a:avLst/>
            <a:gdLst>
              <a:gd name="connsiteX0" fmla="*/ 0 w 5057776"/>
              <a:gd name="connsiteY0" fmla="*/ 0 h 8534401"/>
              <a:gd name="connsiteX1" fmla="*/ 5057776 w 5057776"/>
              <a:gd name="connsiteY1" fmla="*/ 0 h 8534401"/>
              <a:gd name="connsiteX2" fmla="*/ 5057776 w 5057776"/>
              <a:gd name="connsiteY2" fmla="*/ 2 h 8534401"/>
              <a:gd name="connsiteX3" fmla="*/ 5057247 w 5057776"/>
              <a:gd name="connsiteY3" fmla="*/ 2 h 8534401"/>
              <a:gd name="connsiteX4" fmla="*/ 5057247 w 5057776"/>
              <a:gd name="connsiteY4" fmla="*/ 8534401 h 8534401"/>
              <a:gd name="connsiteX5" fmla="*/ 0 w 5057776"/>
              <a:gd name="connsiteY5" fmla="*/ 8534401 h 85344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57776" h="8534401">
                <a:moveTo>
                  <a:pt x="0" y="0"/>
                </a:moveTo>
                <a:lnTo>
                  <a:pt x="5057776" y="0"/>
                </a:lnTo>
                <a:lnTo>
                  <a:pt x="5057776" y="2"/>
                </a:lnTo>
                <a:lnTo>
                  <a:pt x="5057247" y="2"/>
                </a:lnTo>
                <a:lnTo>
                  <a:pt x="5057247" y="8534401"/>
                </a:lnTo>
                <a:lnTo>
                  <a:pt x="0" y="8534401"/>
                </a:lnTo>
                <a:close/>
              </a:path>
            </a:pathLst>
          </a:custGeom>
          <a:solidFill>
            <a:srgbClr val="121F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endParaRPr lang="pl-PL" dirty="0"/>
          </a:p>
        </p:txBody>
      </p:sp>
      <p:sp>
        <p:nvSpPr>
          <p:cNvPr id="12" name="Tytuł 1">
            <a:extLst>
              <a:ext uri="{FF2B5EF4-FFF2-40B4-BE49-F238E27FC236}">
                <a16:creationId xmlns:a16="http://schemas.microsoft.com/office/drawing/2014/main" id="{5FDBE163-065C-EF72-D8F4-45F0E77A3B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27388" y="462676"/>
            <a:ext cx="3259282" cy="1143815"/>
          </a:xfrm>
        </p:spPr>
        <p:txBody>
          <a:bodyPr anchor="b"/>
          <a:lstStyle>
            <a:lvl1pPr algn="l">
              <a:defRPr sz="320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pl-PL" dirty="0"/>
              <a:t>Kliknij, aby edytować styl</a:t>
            </a:r>
          </a:p>
        </p:txBody>
      </p:sp>
      <p:pic>
        <p:nvPicPr>
          <p:cNvPr id="2" name="Grafika 1">
            <a:extLst>
              <a:ext uri="{FF2B5EF4-FFF2-40B4-BE49-F238E27FC236}">
                <a16:creationId xmlns:a16="http://schemas.microsoft.com/office/drawing/2014/main" id="{EC7FE622-87B4-960E-9815-6E3F552C15C5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0"/>
            <a:ext cx="885825" cy="1476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2443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7470A43-3C8E-4B49-9225-8D5E4A52432F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0" y="0"/>
            <a:ext cx="15171738" cy="7566675"/>
          </a:xfrm>
          <a:prstGeom prst="rect">
            <a:avLst/>
          </a:prstGeom>
          <a:solidFill>
            <a:schemeClr val="bg2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lang="en-US"/>
            </a:lvl1pPr>
          </a:lstStyle>
          <a:p>
            <a:r>
              <a:rPr lang="pl-PL" dirty="0"/>
              <a:t>Kliknij w ikonę by dodać obraz</a:t>
            </a:r>
          </a:p>
          <a:p>
            <a:endParaRPr lang="pl-PL" dirty="0"/>
          </a:p>
          <a:p>
            <a:endParaRPr lang="pl-PL" dirty="0"/>
          </a:p>
          <a:p>
            <a:endParaRPr lang="pl-PL" dirty="0"/>
          </a:p>
        </p:txBody>
      </p:sp>
      <p:pic>
        <p:nvPicPr>
          <p:cNvPr id="3" name="Grafika 2">
            <a:extLst>
              <a:ext uri="{FF2B5EF4-FFF2-40B4-BE49-F238E27FC236}">
                <a16:creationId xmlns:a16="http://schemas.microsoft.com/office/drawing/2014/main" id="{027F98B5-ECC5-E27E-1684-FEFEA065CE1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3249539" y="7869390"/>
            <a:ext cx="1714500" cy="466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9771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Symbol zastępczy obrazu 21">
            <a:extLst>
              <a:ext uri="{FF2B5EF4-FFF2-40B4-BE49-F238E27FC236}">
                <a16:creationId xmlns:a16="http://schemas.microsoft.com/office/drawing/2014/main" id="{4F8707AB-7B01-4DA4-B9FD-124A7F2D7804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586662" y="0"/>
            <a:ext cx="7585075" cy="8534400"/>
          </a:xfrm>
          <a:custGeom>
            <a:avLst/>
            <a:gdLst>
              <a:gd name="connsiteX0" fmla="*/ 0 w 7585075"/>
              <a:gd name="connsiteY0" fmla="*/ 0 h 8534400"/>
              <a:gd name="connsiteX1" fmla="*/ 7585075 w 7585075"/>
              <a:gd name="connsiteY1" fmla="*/ 0 h 8534400"/>
              <a:gd name="connsiteX2" fmla="*/ 7585075 w 7585075"/>
              <a:gd name="connsiteY2" fmla="*/ 8534400 h 8534400"/>
              <a:gd name="connsiteX3" fmla="*/ 5062732 w 7585075"/>
              <a:gd name="connsiteY3" fmla="*/ 8534400 h 8534400"/>
              <a:gd name="connsiteX4" fmla="*/ 0 w 7585075"/>
              <a:gd name="connsiteY4" fmla="*/ 1337 h 8534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585075" h="8534400">
                <a:moveTo>
                  <a:pt x="0" y="0"/>
                </a:moveTo>
                <a:lnTo>
                  <a:pt x="7585075" y="0"/>
                </a:lnTo>
                <a:lnTo>
                  <a:pt x="7585075" y="8534400"/>
                </a:lnTo>
                <a:lnTo>
                  <a:pt x="5062732" y="8534400"/>
                </a:lnTo>
                <a:lnTo>
                  <a:pt x="0" y="1337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lang="en-US"/>
            </a:lvl1pPr>
          </a:lstStyle>
          <a:p>
            <a:r>
              <a:rPr lang="pl-PL" dirty="0"/>
              <a:t>Kliknij w ikonę by dodać obraz</a:t>
            </a:r>
          </a:p>
          <a:p>
            <a:endParaRPr lang="pl-PL" dirty="0"/>
          </a:p>
          <a:p>
            <a:endParaRPr lang="pl-PL" dirty="0"/>
          </a:p>
          <a:p>
            <a:endParaRPr lang="pl-PL" dirty="0"/>
          </a:p>
        </p:txBody>
      </p:sp>
      <p:sp>
        <p:nvSpPr>
          <p:cNvPr id="2" name="Tytuł 1">
            <a:extLst>
              <a:ext uri="{FF2B5EF4-FFF2-40B4-BE49-F238E27FC236}">
                <a16:creationId xmlns:a16="http://schemas.microsoft.com/office/drawing/2014/main" id="{46E67FD6-1D23-9E68-BEEA-38E282A889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27388" y="462677"/>
            <a:ext cx="7592690" cy="635354"/>
          </a:xfrm>
        </p:spPr>
        <p:txBody>
          <a:bodyPr anchor="b"/>
          <a:lstStyle>
            <a:lvl1pPr algn="l">
              <a:defRPr sz="3200">
                <a:solidFill>
                  <a:srgbClr val="212E39"/>
                </a:solidFill>
                <a:latin typeface="+mj-lt"/>
              </a:defRPr>
            </a:lvl1pPr>
          </a:lstStyle>
          <a:p>
            <a:r>
              <a:rPr lang="pl-PL" dirty="0"/>
              <a:t>Kliknij, aby edytować styl</a:t>
            </a:r>
          </a:p>
        </p:txBody>
      </p:sp>
      <p:sp>
        <p:nvSpPr>
          <p:cNvPr id="4" name="Symbol zastępczy tekstu 7">
            <a:extLst>
              <a:ext uri="{FF2B5EF4-FFF2-40B4-BE49-F238E27FC236}">
                <a16:creationId xmlns:a16="http://schemas.microsoft.com/office/drawing/2014/main" id="{8797EE30-E560-81B5-7330-6680AE6A2CF9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727388" y="1917700"/>
            <a:ext cx="7010212" cy="534670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pl-PL" dirty="0"/>
              <a:t>Kliknij, aby edytować style wzorca tekstu</a:t>
            </a:r>
          </a:p>
          <a:p>
            <a:pPr lvl="1"/>
            <a:r>
              <a:rPr lang="pl-PL" dirty="0"/>
              <a:t>Drugi poziom</a:t>
            </a:r>
          </a:p>
          <a:p>
            <a:pPr lvl="2"/>
            <a:r>
              <a:rPr lang="pl-PL" dirty="0"/>
              <a:t>Trzeci poziom</a:t>
            </a:r>
          </a:p>
          <a:p>
            <a:pPr lvl="3"/>
            <a:r>
              <a:rPr lang="pl-PL" dirty="0"/>
              <a:t>Czwarty poziom</a:t>
            </a:r>
          </a:p>
          <a:p>
            <a:pPr lvl="4"/>
            <a:r>
              <a:rPr lang="pl-PL" dirty="0"/>
              <a:t>Piąty poziom</a:t>
            </a:r>
          </a:p>
        </p:txBody>
      </p:sp>
      <p:pic>
        <p:nvPicPr>
          <p:cNvPr id="5" name="Grafika 4">
            <a:extLst>
              <a:ext uri="{FF2B5EF4-FFF2-40B4-BE49-F238E27FC236}">
                <a16:creationId xmlns:a16="http://schemas.microsoft.com/office/drawing/2014/main" id="{D1848498-0675-CD69-3E10-7818E85B4E15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0"/>
            <a:ext cx="885825" cy="1476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4307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a 2">
            <a:extLst>
              <a:ext uri="{FF2B5EF4-FFF2-40B4-BE49-F238E27FC236}">
                <a16:creationId xmlns:a16="http://schemas.microsoft.com/office/drawing/2014/main" id="{7865D3C5-852A-B80A-88E8-FCDF84360D4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0"/>
            <a:ext cx="885825" cy="1476375"/>
          </a:xfrm>
          <a:prstGeom prst="rect">
            <a:avLst/>
          </a:prstGeom>
        </p:spPr>
      </p:pic>
      <p:sp>
        <p:nvSpPr>
          <p:cNvPr id="12" name="Tytuł 1">
            <a:extLst>
              <a:ext uri="{FF2B5EF4-FFF2-40B4-BE49-F238E27FC236}">
                <a16:creationId xmlns:a16="http://schemas.microsoft.com/office/drawing/2014/main" id="{3D08141D-B261-D09F-286A-77D51E14618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27388" y="462677"/>
            <a:ext cx="7592690" cy="635354"/>
          </a:xfrm>
        </p:spPr>
        <p:txBody>
          <a:bodyPr anchor="b"/>
          <a:lstStyle>
            <a:lvl1pPr algn="l">
              <a:defRPr sz="3200">
                <a:solidFill>
                  <a:srgbClr val="212E39"/>
                </a:solidFill>
                <a:latin typeface="+mj-lt"/>
              </a:defRPr>
            </a:lvl1pPr>
          </a:lstStyle>
          <a:p>
            <a:r>
              <a:rPr lang="pl-PL" dirty="0"/>
              <a:t>Kliknij, aby edytować styl</a:t>
            </a:r>
          </a:p>
        </p:txBody>
      </p:sp>
    </p:spTree>
    <p:extLst>
      <p:ext uri="{BB962C8B-B14F-4D97-AF65-F5344CB8AC3E}">
        <p14:creationId xmlns:p14="http://schemas.microsoft.com/office/powerpoint/2010/main" val="209118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3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a 2">
            <a:extLst>
              <a:ext uri="{FF2B5EF4-FFF2-40B4-BE49-F238E27FC236}">
                <a16:creationId xmlns:a16="http://schemas.microsoft.com/office/drawing/2014/main" id="{7865D3C5-852A-B80A-88E8-FCDF84360D4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0"/>
            <a:ext cx="885825" cy="1476375"/>
          </a:xfrm>
          <a:prstGeom prst="rect">
            <a:avLst/>
          </a:prstGeom>
        </p:spPr>
      </p:pic>
      <p:sp>
        <p:nvSpPr>
          <p:cNvPr id="12" name="Tytuł 1">
            <a:extLst>
              <a:ext uri="{FF2B5EF4-FFF2-40B4-BE49-F238E27FC236}">
                <a16:creationId xmlns:a16="http://schemas.microsoft.com/office/drawing/2014/main" id="{3D08141D-B261-D09F-286A-77D51E14618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27388" y="462677"/>
            <a:ext cx="7592690" cy="635354"/>
          </a:xfrm>
        </p:spPr>
        <p:txBody>
          <a:bodyPr anchor="b"/>
          <a:lstStyle>
            <a:lvl1pPr algn="l">
              <a:defRPr sz="3200">
                <a:solidFill>
                  <a:srgbClr val="212E39"/>
                </a:solidFill>
                <a:latin typeface="+mj-lt"/>
              </a:defRPr>
            </a:lvl1pPr>
          </a:lstStyle>
          <a:p>
            <a:r>
              <a:rPr lang="pl-PL" dirty="0"/>
              <a:t>Kliknij, aby edytować styl</a:t>
            </a:r>
          </a:p>
        </p:txBody>
      </p:sp>
      <p:sp>
        <p:nvSpPr>
          <p:cNvPr id="13" name="Symbol zastępczy tekstu 6">
            <a:extLst>
              <a:ext uri="{FF2B5EF4-FFF2-40B4-BE49-F238E27FC236}">
                <a16:creationId xmlns:a16="http://schemas.microsoft.com/office/drawing/2014/main" id="{2EA367E0-8A58-7AE7-A994-AB05365E4AB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158875" y="4368133"/>
            <a:ext cx="3070225" cy="813468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algn="ctr">
              <a:defRPr>
                <a:solidFill>
                  <a:srgbClr val="162B38"/>
                </a:solidFill>
              </a:defRPr>
            </a:lvl1pPr>
          </a:lstStyle>
          <a:p>
            <a:pPr lvl="0"/>
            <a:r>
              <a:rPr lang="pl-PL" dirty="0"/>
              <a:t>Kliknij, aby edytować style wzorca tekstu</a:t>
            </a:r>
          </a:p>
        </p:txBody>
      </p:sp>
      <p:cxnSp>
        <p:nvCxnSpPr>
          <p:cNvPr id="26" name="Łącznik prosty ze strzałką 25">
            <a:extLst>
              <a:ext uri="{FF2B5EF4-FFF2-40B4-BE49-F238E27FC236}">
                <a16:creationId xmlns:a16="http://schemas.microsoft.com/office/drawing/2014/main" id="{85CB85A6-6208-CD99-5482-D21EF6ADAA49}"/>
              </a:ext>
            </a:extLst>
          </p:cNvPr>
          <p:cNvCxnSpPr>
            <a:cxnSpLocks/>
          </p:cNvCxnSpPr>
          <p:nvPr userDrawn="1"/>
        </p:nvCxnSpPr>
        <p:spPr>
          <a:xfrm>
            <a:off x="4442619" y="4800600"/>
            <a:ext cx="596900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Symbol zastępczy tekstu 6">
            <a:extLst>
              <a:ext uri="{FF2B5EF4-FFF2-40B4-BE49-F238E27FC236}">
                <a16:creationId xmlns:a16="http://schemas.microsoft.com/office/drawing/2014/main" id="{770411A0-EF88-C2AD-69BB-8BCAB567686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248275" y="4368133"/>
            <a:ext cx="3070225" cy="813468"/>
          </a:xfrm>
          <a:prstGeom prst="rect">
            <a:avLst/>
          </a:prstGeom>
          <a:solidFill>
            <a:srgbClr val="FFB142"/>
          </a:solidFill>
        </p:spPr>
        <p:txBody>
          <a:bodyPr anchor="ctr"/>
          <a:lstStyle>
            <a:lvl1pPr algn="ctr">
              <a:defRPr>
                <a:solidFill>
                  <a:srgbClr val="162B38"/>
                </a:solidFill>
              </a:defRPr>
            </a:lvl1pPr>
          </a:lstStyle>
          <a:p>
            <a:pPr lvl="0"/>
            <a:r>
              <a:rPr lang="pl-PL" dirty="0"/>
              <a:t>Kliknij, aby edytować style wzorca tekstu</a:t>
            </a:r>
          </a:p>
        </p:txBody>
      </p:sp>
      <p:cxnSp>
        <p:nvCxnSpPr>
          <p:cNvPr id="6" name="Łącznik prosty ze strzałką 5">
            <a:extLst>
              <a:ext uri="{FF2B5EF4-FFF2-40B4-BE49-F238E27FC236}">
                <a16:creationId xmlns:a16="http://schemas.microsoft.com/office/drawing/2014/main" id="{3C50D700-085D-C997-8DED-C0DB3275A76E}"/>
              </a:ext>
            </a:extLst>
          </p:cNvPr>
          <p:cNvCxnSpPr>
            <a:cxnSpLocks/>
          </p:cNvCxnSpPr>
          <p:nvPr userDrawn="1"/>
        </p:nvCxnSpPr>
        <p:spPr>
          <a:xfrm flipV="1">
            <a:off x="6741319" y="3632200"/>
            <a:ext cx="0" cy="48260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Łącznik prosty ze strzałką 8">
            <a:extLst>
              <a:ext uri="{FF2B5EF4-FFF2-40B4-BE49-F238E27FC236}">
                <a16:creationId xmlns:a16="http://schemas.microsoft.com/office/drawing/2014/main" id="{C98BEAE6-D845-0CD0-2A82-4D5D5E0028D2}"/>
              </a:ext>
            </a:extLst>
          </p:cNvPr>
          <p:cNvCxnSpPr>
            <a:cxnSpLocks/>
          </p:cNvCxnSpPr>
          <p:nvPr userDrawn="1"/>
        </p:nvCxnSpPr>
        <p:spPr>
          <a:xfrm>
            <a:off x="6741319" y="5473700"/>
            <a:ext cx="0" cy="48260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Symbol zastępczy tekstu 6">
            <a:extLst>
              <a:ext uri="{FF2B5EF4-FFF2-40B4-BE49-F238E27FC236}">
                <a16:creationId xmlns:a16="http://schemas.microsoft.com/office/drawing/2014/main" id="{011D06EA-BAA0-5125-29AF-CE69095D4159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248275" y="2615533"/>
            <a:ext cx="3070225" cy="813468"/>
          </a:xfrm>
          <a:prstGeom prst="rect">
            <a:avLst/>
          </a:prstGeom>
          <a:solidFill>
            <a:srgbClr val="FFB142"/>
          </a:solidFill>
        </p:spPr>
        <p:txBody>
          <a:bodyPr anchor="ctr"/>
          <a:lstStyle>
            <a:lvl1pPr algn="ctr">
              <a:defRPr>
                <a:solidFill>
                  <a:srgbClr val="162B38"/>
                </a:solidFill>
              </a:defRPr>
            </a:lvl1pPr>
          </a:lstStyle>
          <a:p>
            <a:pPr lvl="0"/>
            <a:r>
              <a:rPr lang="pl-PL" dirty="0"/>
              <a:t>Kliknij, aby edytować style wzorca tekstu</a:t>
            </a:r>
          </a:p>
        </p:txBody>
      </p:sp>
      <p:sp>
        <p:nvSpPr>
          <p:cNvPr id="11" name="Symbol zastępczy tekstu 6">
            <a:extLst>
              <a:ext uri="{FF2B5EF4-FFF2-40B4-BE49-F238E27FC236}">
                <a16:creationId xmlns:a16="http://schemas.microsoft.com/office/drawing/2014/main" id="{54D6F72F-990A-7F5F-A697-1B9B629A8A52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248275" y="6184233"/>
            <a:ext cx="3070225" cy="813468"/>
          </a:xfrm>
          <a:prstGeom prst="rect">
            <a:avLst/>
          </a:prstGeom>
          <a:solidFill>
            <a:srgbClr val="FFB142"/>
          </a:solidFill>
        </p:spPr>
        <p:txBody>
          <a:bodyPr anchor="ctr"/>
          <a:lstStyle>
            <a:lvl1pPr algn="ctr">
              <a:defRPr>
                <a:solidFill>
                  <a:srgbClr val="162B38"/>
                </a:solidFill>
              </a:defRPr>
            </a:lvl1pPr>
          </a:lstStyle>
          <a:p>
            <a:pPr lvl="0"/>
            <a:r>
              <a:rPr lang="pl-PL" dirty="0"/>
              <a:t>Kliknij, aby edytować style wzorca tekstu</a:t>
            </a:r>
          </a:p>
        </p:txBody>
      </p:sp>
      <p:cxnSp>
        <p:nvCxnSpPr>
          <p:cNvPr id="16" name="Łącznik prosty ze strzałką 15">
            <a:extLst>
              <a:ext uri="{FF2B5EF4-FFF2-40B4-BE49-F238E27FC236}">
                <a16:creationId xmlns:a16="http://schemas.microsoft.com/office/drawing/2014/main" id="{91683FD1-2EC9-7170-A58C-0225E54413B2}"/>
              </a:ext>
            </a:extLst>
          </p:cNvPr>
          <p:cNvCxnSpPr>
            <a:cxnSpLocks/>
          </p:cNvCxnSpPr>
          <p:nvPr userDrawn="1"/>
        </p:nvCxnSpPr>
        <p:spPr>
          <a:xfrm>
            <a:off x="8557419" y="3022267"/>
            <a:ext cx="596900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Symbol zastępczy tekstu 6">
            <a:extLst>
              <a:ext uri="{FF2B5EF4-FFF2-40B4-BE49-F238E27FC236}">
                <a16:creationId xmlns:a16="http://schemas.microsoft.com/office/drawing/2014/main" id="{50E11DA7-0C3A-2FB1-BF27-023DCA0622E2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9393238" y="2615533"/>
            <a:ext cx="3070225" cy="813468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algn="ctr">
              <a:defRPr>
                <a:solidFill>
                  <a:srgbClr val="162B38"/>
                </a:solidFill>
              </a:defRPr>
            </a:lvl1pPr>
          </a:lstStyle>
          <a:p>
            <a:pPr lvl="0"/>
            <a:r>
              <a:rPr lang="pl-PL" dirty="0"/>
              <a:t>Kliknij, aby edytować style wzorca tekstu</a:t>
            </a:r>
          </a:p>
        </p:txBody>
      </p:sp>
      <p:cxnSp>
        <p:nvCxnSpPr>
          <p:cNvPr id="20" name="Łącznik prosty ze strzałką 19">
            <a:extLst>
              <a:ext uri="{FF2B5EF4-FFF2-40B4-BE49-F238E27FC236}">
                <a16:creationId xmlns:a16="http://schemas.microsoft.com/office/drawing/2014/main" id="{5720D6BF-732B-755F-0914-9F6216568872}"/>
              </a:ext>
            </a:extLst>
          </p:cNvPr>
          <p:cNvCxnSpPr>
            <a:cxnSpLocks/>
          </p:cNvCxnSpPr>
          <p:nvPr userDrawn="1"/>
        </p:nvCxnSpPr>
        <p:spPr>
          <a:xfrm>
            <a:off x="8557419" y="6590967"/>
            <a:ext cx="596900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Symbol zastępczy tekstu 6">
            <a:extLst>
              <a:ext uri="{FF2B5EF4-FFF2-40B4-BE49-F238E27FC236}">
                <a16:creationId xmlns:a16="http://schemas.microsoft.com/office/drawing/2014/main" id="{FBA7C3C2-A25E-ADB5-924B-FB749D486E1D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9393238" y="6184233"/>
            <a:ext cx="3070225" cy="813468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algn="ctr">
              <a:defRPr>
                <a:solidFill>
                  <a:srgbClr val="162B38"/>
                </a:solidFill>
              </a:defRPr>
            </a:lvl1pPr>
          </a:lstStyle>
          <a:p>
            <a:pPr lvl="0"/>
            <a:r>
              <a:rPr lang="pl-PL" dirty="0"/>
              <a:t>Kliknij, aby edytować style wzorca tekstu</a:t>
            </a:r>
          </a:p>
        </p:txBody>
      </p:sp>
    </p:spTree>
    <p:extLst>
      <p:ext uri="{BB962C8B-B14F-4D97-AF65-F5344CB8AC3E}">
        <p14:creationId xmlns:p14="http://schemas.microsoft.com/office/powerpoint/2010/main" val="5679930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3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a 2">
            <a:extLst>
              <a:ext uri="{FF2B5EF4-FFF2-40B4-BE49-F238E27FC236}">
                <a16:creationId xmlns:a16="http://schemas.microsoft.com/office/drawing/2014/main" id="{7865D3C5-852A-B80A-88E8-FCDF84360D4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0"/>
            <a:ext cx="885825" cy="1476375"/>
          </a:xfrm>
          <a:prstGeom prst="rect">
            <a:avLst/>
          </a:prstGeom>
        </p:spPr>
      </p:pic>
      <p:sp>
        <p:nvSpPr>
          <p:cNvPr id="12" name="Tytuł 1">
            <a:extLst>
              <a:ext uri="{FF2B5EF4-FFF2-40B4-BE49-F238E27FC236}">
                <a16:creationId xmlns:a16="http://schemas.microsoft.com/office/drawing/2014/main" id="{3D08141D-B261-D09F-286A-77D51E14618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27388" y="462677"/>
            <a:ext cx="7592690" cy="635354"/>
          </a:xfrm>
        </p:spPr>
        <p:txBody>
          <a:bodyPr anchor="b"/>
          <a:lstStyle>
            <a:lvl1pPr algn="l">
              <a:defRPr sz="3200">
                <a:solidFill>
                  <a:srgbClr val="212E39"/>
                </a:solidFill>
                <a:latin typeface="+mj-lt"/>
              </a:defRPr>
            </a:lvl1pPr>
          </a:lstStyle>
          <a:p>
            <a:r>
              <a:rPr lang="pl-PL" dirty="0"/>
              <a:t>Kliknij, aby edytować styl</a:t>
            </a:r>
          </a:p>
        </p:txBody>
      </p:sp>
      <p:sp>
        <p:nvSpPr>
          <p:cNvPr id="2" name="Symbol zastępczy tekstu 6">
            <a:extLst>
              <a:ext uri="{FF2B5EF4-FFF2-40B4-BE49-F238E27FC236}">
                <a16:creationId xmlns:a16="http://schemas.microsoft.com/office/drawing/2014/main" id="{770411A0-EF88-C2AD-69BB-8BCAB567686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727388" y="4368133"/>
            <a:ext cx="3070225" cy="1816100"/>
          </a:xfrm>
          <a:prstGeom prst="rect">
            <a:avLst/>
          </a:prstGeom>
          <a:solidFill>
            <a:srgbClr val="FFB142"/>
          </a:solidFill>
        </p:spPr>
        <p:txBody>
          <a:bodyPr anchor="ctr"/>
          <a:lstStyle>
            <a:lvl1pPr algn="ctr">
              <a:defRPr>
                <a:solidFill>
                  <a:srgbClr val="162B38"/>
                </a:solidFill>
              </a:defRPr>
            </a:lvl1pPr>
          </a:lstStyle>
          <a:p>
            <a:pPr lvl="0"/>
            <a:r>
              <a:rPr lang="pl-PL" dirty="0"/>
              <a:t>Kliknij, aby edytować style wzorca tekstu</a:t>
            </a:r>
          </a:p>
        </p:txBody>
      </p:sp>
      <p:cxnSp>
        <p:nvCxnSpPr>
          <p:cNvPr id="9" name="Łącznik prosty ze strzałką 8">
            <a:extLst>
              <a:ext uri="{FF2B5EF4-FFF2-40B4-BE49-F238E27FC236}">
                <a16:creationId xmlns:a16="http://schemas.microsoft.com/office/drawing/2014/main" id="{C98BEAE6-D845-0CD0-2A82-4D5D5E0028D2}"/>
              </a:ext>
            </a:extLst>
          </p:cNvPr>
          <p:cNvCxnSpPr>
            <a:cxnSpLocks/>
          </p:cNvCxnSpPr>
          <p:nvPr userDrawn="1"/>
        </p:nvCxnSpPr>
        <p:spPr>
          <a:xfrm>
            <a:off x="3220432" y="6349667"/>
            <a:ext cx="0" cy="48260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Symbol zastępczy tekstu 6">
            <a:extLst>
              <a:ext uri="{FF2B5EF4-FFF2-40B4-BE49-F238E27FC236}">
                <a16:creationId xmlns:a16="http://schemas.microsoft.com/office/drawing/2014/main" id="{011D06EA-BAA0-5125-29AF-CE69095D4159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727388" y="2615533"/>
            <a:ext cx="3070225" cy="813468"/>
          </a:xfrm>
          <a:prstGeom prst="rect">
            <a:avLst/>
          </a:prstGeom>
          <a:solidFill>
            <a:srgbClr val="E8E9EA"/>
          </a:solidFill>
          <a:ln>
            <a:noFill/>
          </a:ln>
        </p:spPr>
        <p:txBody>
          <a:bodyPr anchor="ctr"/>
          <a:lstStyle>
            <a:lvl1pPr algn="ctr">
              <a:defRPr>
                <a:solidFill>
                  <a:srgbClr val="162B38"/>
                </a:solidFill>
              </a:defRPr>
            </a:lvl1pPr>
          </a:lstStyle>
          <a:p>
            <a:pPr lvl="0"/>
            <a:r>
              <a:rPr lang="pl-PL" dirty="0"/>
              <a:t>Kliknij, aby edytować style wzorca tekstu</a:t>
            </a:r>
          </a:p>
        </p:txBody>
      </p:sp>
      <p:sp>
        <p:nvSpPr>
          <p:cNvPr id="11" name="Symbol zastępczy tekstu 6">
            <a:extLst>
              <a:ext uri="{FF2B5EF4-FFF2-40B4-BE49-F238E27FC236}">
                <a16:creationId xmlns:a16="http://schemas.microsoft.com/office/drawing/2014/main" id="{54D6F72F-990A-7F5F-A697-1B9B629A8A52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727388" y="6997034"/>
            <a:ext cx="3070225" cy="813468"/>
          </a:xfrm>
          <a:prstGeom prst="rect">
            <a:avLst/>
          </a:prstGeom>
          <a:solidFill>
            <a:srgbClr val="E8E9EA"/>
          </a:solidFill>
          <a:ln>
            <a:noFill/>
          </a:ln>
        </p:spPr>
        <p:txBody>
          <a:bodyPr anchor="ctr"/>
          <a:lstStyle>
            <a:lvl1pPr algn="ctr">
              <a:defRPr>
                <a:solidFill>
                  <a:srgbClr val="162B38"/>
                </a:solidFill>
              </a:defRPr>
            </a:lvl1pPr>
          </a:lstStyle>
          <a:p>
            <a:pPr lvl="0"/>
            <a:r>
              <a:rPr lang="pl-PL" dirty="0"/>
              <a:t>Kliknij, aby edytować style wzorca tekstu</a:t>
            </a:r>
          </a:p>
        </p:txBody>
      </p:sp>
      <p:cxnSp>
        <p:nvCxnSpPr>
          <p:cNvPr id="4" name="Łącznik prosty ze strzałką 3">
            <a:extLst>
              <a:ext uri="{FF2B5EF4-FFF2-40B4-BE49-F238E27FC236}">
                <a16:creationId xmlns:a16="http://schemas.microsoft.com/office/drawing/2014/main" id="{8E13E5B4-4493-537C-D167-2052F1A507D1}"/>
              </a:ext>
            </a:extLst>
          </p:cNvPr>
          <p:cNvCxnSpPr>
            <a:cxnSpLocks/>
          </p:cNvCxnSpPr>
          <p:nvPr userDrawn="1"/>
        </p:nvCxnSpPr>
        <p:spPr>
          <a:xfrm>
            <a:off x="3220432" y="3657600"/>
            <a:ext cx="0" cy="48260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Symbol zastępczy tekstu 6">
            <a:extLst>
              <a:ext uri="{FF2B5EF4-FFF2-40B4-BE49-F238E27FC236}">
                <a16:creationId xmlns:a16="http://schemas.microsoft.com/office/drawing/2014/main" id="{AD9AB2A0-C878-4815-E981-5631ABA1A109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7924800" y="4368132"/>
            <a:ext cx="4403913" cy="3442369"/>
          </a:xfrm>
          <a:prstGeom prst="rect">
            <a:avLst/>
          </a:prstGeom>
          <a:solidFill>
            <a:srgbClr val="FFB142"/>
          </a:solidFill>
        </p:spPr>
        <p:txBody>
          <a:bodyPr anchor="ctr"/>
          <a:lstStyle>
            <a:lvl1pPr algn="ctr">
              <a:defRPr>
                <a:solidFill>
                  <a:srgbClr val="162B38"/>
                </a:solidFill>
              </a:defRPr>
            </a:lvl1pPr>
          </a:lstStyle>
          <a:p>
            <a:pPr lvl="0"/>
            <a:r>
              <a:rPr lang="pl-PL" dirty="0"/>
              <a:t>Kliknij, aby edytować style wzorca tekstu</a:t>
            </a:r>
          </a:p>
        </p:txBody>
      </p:sp>
      <p:sp>
        <p:nvSpPr>
          <p:cNvPr id="8" name="Symbol zastępczy tekstu 6">
            <a:extLst>
              <a:ext uri="{FF2B5EF4-FFF2-40B4-BE49-F238E27FC236}">
                <a16:creationId xmlns:a16="http://schemas.microsoft.com/office/drawing/2014/main" id="{9A97757F-C263-2A69-8215-0CDB720D0B8B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438900" y="2615533"/>
            <a:ext cx="3070222" cy="813468"/>
          </a:xfrm>
          <a:prstGeom prst="rect">
            <a:avLst/>
          </a:prstGeom>
          <a:solidFill>
            <a:srgbClr val="E8E9EA"/>
          </a:solidFill>
          <a:ln>
            <a:noFill/>
          </a:ln>
        </p:spPr>
        <p:txBody>
          <a:bodyPr anchor="ctr"/>
          <a:lstStyle>
            <a:lvl1pPr algn="ctr">
              <a:defRPr>
                <a:solidFill>
                  <a:srgbClr val="162B38"/>
                </a:solidFill>
              </a:defRPr>
            </a:lvl1pPr>
          </a:lstStyle>
          <a:p>
            <a:pPr lvl="0"/>
            <a:r>
              <a:rPr lang="pl-PL" dirty="0"/>
              <a:t>Kliknij, aby edytować style wzorca tekstu</a:t>
            </a:r>
          </a:p>
        </p:txBody>
      </p:sp>
      <p:cxnSp>
        <p:nvCxnSpPr>
          <p:cNvPr id="15" name="Łącznik prosty ze strzałką 14">
            <a:extLst>
              <a:ext uri="{FF2B5EF4-FFF2-40B4-BE49-F238E27FC236}">
                <a16:creationId xmlns:a16="http://schemas.microsoft.com/office/drawing/2014/main" id="{6149EB0C-192E-2C78-BB56-1EA254350BCD}"/>
              </a:ext>
            </a:extLst>
          </p:cNvPr>
          <p:cNvCxnSpPr>
            <a:cxnSpLocks/>
          </p:cNvCxnSpPr>
          <p:nvPr userDrawn="1"/>
        </p:nvCxnSpPr>
        <p:spPr>
          <a:xfrm>
            <a:off x="8770332" y="3657600"/>
            <a:ext cx="0" cy="48260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Symbol zastępczy tekstu 6">
            <a:extLst>
              <a:ext uri="{FF2B5EF4-FFF2-40B4-BE49-F238E27FC236}">
                <a16:creationId xmlns:a16="http://schemas.microsoft.com/office/drawing/2014/main" id="{827D9E70-F831-C436-A3AB-D2114ACBCD6E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10793602" y="2615533"/>
            <a:ext cx="3070222" cy="813468"/>
          </a:xfrm>
          <a:prstGeom prst="rect">
            <a:avLst/>
          </a:prstGeom>
          <a:solidFill>
            <a:srgbClr val="E8E9EA"/>
          </a:solidFill>
          <a:ln>
            <a:noFill/>
          </a:ln>
        </p:spPr>
        <p:txBody>
          <a:bodyPr anchor="ctr"/>
          <a:lstStyle>
            <a:lvl1pPr algn="ctr">
              <a:defRPr>
                <a:solidFill>
                  <a:srgbClr val="162B38"/>
                </a:solidFill>
              </a:defRPr>
            </a:lvl1pPr>
          </a:lstStyle>
          <a:p>
            <a:pPr lvl="0"/>
            <a:r>
              <a:rPr lang="pl-PL" dirty="0"/>
              <a:t>Kliknij, aby edytować style wzorca tekstu</a:t>
            </a:r>
          </a:p>
        </p:txBody>
      </p:sp>
      <p:cxnSp>
        <p:nvCxnSpPr>
          <p:cNvPr id="32" name="Łącznik prosty ze strzałką 31">
            <a:extLst>
              <a:ext uri="{FF2B5EF4-FFF2-40B4-BE49-F238E27FC236}">
                <a16:creationId xmlns:a16="http://schemas.microsoft.com/office/drawing/2014/main" id="{4AC856BE-8D72-30B2-BA89-DCED18E42239}"/>
              </a:ext>
            </a:extLst>
          </p:cNvPr>
          <p:cNvCxnSpPr>
            <a:cxnSpLocks/>
          </p:cNvCxnSpPr>
          <p:nvPr userDrawn="1"/>
        </p:nvCxnSpPr>
        <p:spPr>
          <a:xfrm>
            <a:off x="11513532" y="3657600"/>
            <a:ext cx="0" cy="48260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083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us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65465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4671" y="1178119"/>
            <a:ext cx="11389626" cy="1555363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sz="3982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Picture Placeholder 8"/>
          <p:cNvSpPr>
            <a:spLocks noGrp="1"/>
          </p:cNvSpPr>
          <p:nvPr>
            <p:ph type="pic" sz="quarter" idx="12"/>
          </p:nvPr>
        </p:nvSpPr>
        <p:spPr>
          <a:xfrm>
            <a:off x="11384284" y="0"/>
            <a:ext cx="3787454" cy="8534400"/>
          </a:xfrm>
          <a:prstGeom prst="rect">
            <a:avLst/>
          </a:prstGeom>
          <a:gradFill>
            <a:gsLst>
              <a:gs pos="0">
                <a:schemeClr val="tx1">
                  <a:alpha val="40000"/>
                </a:schemeClr>
              </a:gs>
              <a:gs pos="99000">
                <a:schemeClr val="tx1">
                  <a:alpha val="20000"/>
                </a:schemeClr>
              </a:gs>
            </a:gsLst>
            <a:lin ang="5400000" scaled="1"/>
          </a:gradFill>
          <a:ln>
            <a:noFill/>
          </a:ln>
        </p:spPr>
        <p:txBody>
          <a:bodyPr wrap="square" anchor="ctr">
            <a:noAutofit/>
          </a:bodyPr>
          <a:lstStyle>
            <a:lvl1pPr algn="ctr">
              <a:defRPr sz="1493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6376636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rostokąt 5">
            <a:extLst>
              <a:ext uri="{FF2B5EF4-FFF2-40B4-BE49-F238E27FC236}">
                <a16:creationId xmlns:a16="http://schemas.microsoft.com/office/drawing/2014/main" id="{EFE29A13-7BFF-4E78-5223-D2E126CABB5B}"/>
              </a:ext>
            </a:extLst>
          </p:cNvPr>
          <p:cNvSpPr/>
          <p:nvPr userDrawn="1"/>
        </p:nvSpPr>
        <p:spPr>
          <a:xfrm>
            <a:off x="1264312" y="0"/>
            <a:ext cx="5578774" cy="42672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t">
            <a:noAutofit/>
          </a:bodyPr>
          <a:lstStyle/>
          <a:p>
            <a:pPr algn="ctr">
              <a:spcBef>
                <a:spcPts val="1244"/>
              </a:spcBef>
            </a:pPr>
            <a:endParaRPr lang="pl-PL" sz="1742" b="1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46970" y="1004270"/>
            <a:ext cx="5060457" cy="1555363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sz="3982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Picture Placeholder 8"/>
          <p:cNvSpPr>
            <a:spLocks noGrp="1"/>
          </p:cNvSpPr>
          <p:nvPr>
            <p:ph type="pic" sz="quarter" idx="12"/>
          </p:nvPr>
        </p:nvSpPr>
        <p:spPr>
          <a:xfrm>
            <a:off x="1264311" y="0"/>
            <a:ext cx="6321558" cy="8534400"/>
          </a:xfrm>
          <a:prstGeom prst="rect">
            <a:avLst/>
          </a:prstGeom>
          <a:gradFill>
            <a:gsLst>
              <a:gs pos="0">
                <a:schemeClr val="tx1">
                  <a:alpha val="40000"/>
                </a:schemeClr>
              </a:gs>
              <a:gs pos="99000">
                <a:schemeClr val="tx1">
                  <a:alpha val="20000"/>
                </a:schemeClr>
              </a:gs>
            </a:gsLst>
            <a:lin ang="5400000" scaled="1"/>
          </a:gradFill>
          <a:ln>
            <a:noFill/>
          </a:ln>
        </p:spPr>
        <p:txBody>
          <a:bodyPr wrap="square" anchor="ctr">
            <a:noAutofit/>
          </a:bodyPr>
          <a:lstStyle>
            <a:lvl1pPr algn="ctr">
              <a:defRPr sz="1493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47979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tytułu 1">
            <a:extLst>
              <a:ext uri="{FF2B5EF4-FFF2-40B4-BE49-F238E27FC236}">
                <a16:creationId xmlns:a16="http://schemas.microsoft.com/office/drawing/2014/main" id="{C4BFBE41-8C34-4F17-B3E3-E4A88809CA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4629" y="0"/>
            <a:ext cx="12266354" cy="1257300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/>
          <a:p>
            <a:r>
              <a:rPr lang="pl-PL" dirty="0"/>
              <a:t>Kliknij, aby edytować styl</a:t>
            </a:r>
          </a:p>
        </p:txBody>
      </p:sp>
      <p:grpSp>
        <p:nvGrpSpPr>
          <p:cNvPr id="137" name="SIATKA ROBOCZA" hidden="1">
            <a:extLst>
              <a:ext uri="{FF2B5EF4-FFF2-40B4-BE49-F238E27FC236}">
                <a16:creationId xmlns:a16="http://schemas.microsoft.com/office/drawing/2014/main" id="{11ABA56A-8394-433D-80B9-4E8AF3425F62}"/>
              </a:ext>
            </a:extLst>
          </p:cNvPr>
          <p:cNvGrpSpPr/>
          <p:nvPr userDrawn="1"/>
        </p:nvGrpSpPr>
        <p:grpSpPr>
          <a:xfrm>
            <a:off x="0" y="0"/>
            <a:ext cx="15171738" cy="10089838"/>
            <a:chOff x="0" y="0"/>
            <a:chExt cx="15171738" cy="10089838"/>
          </a:xfrm>
        </p:grpSpPr>
        <p:sp>
          <p:nvSpPr>
            <p:cNvPr id="58" name="Prostokąt 57">
              <a:extLst>
                <a:ext uri="{FF2B5EF4-FFF2-40B4-BE49-F238E27FC236}">
                  <a16:creationId xmlns:a16="http://schemas.microsoft.com/office/drawing/2014/main" id="{2CCA8CE0-7BF9-48E0-BEB5-F49BAF70C4F0}"/>
                </a:ext>
              </a:extLst>
            </p:cNvPr>
            <p:cNvSpPr/>
            <p:nvPr userDrawn="1"/>
          </p:nvSpPr>
          <p:spPr>
            <a:xfrm>
              <a:off x="207699" y="198285"/>
              <a:ext cx="2113226" cy="2107880"/>
            </a:xfrm>
            <a:prstGeom prst="rect">
              <a:avLst/>
            </a:prstGeom>
            <a:noFill/>
            <a:ln w="9525">
              <a:solidFill>
                <a:schemeClr val="accent3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l-PL"/>
            </a:p>
          </p:txBody>
        </p:sp>
        <p:sp>
          <p:nvSpPr>
            <p:cNvPr id="59" name="Prostokąt 58">
              <a:extLst>
                <a:ext uri="{FF2B5EF4-FFF2-40B4-BE49-F238E27FC236}">
                  <a16:creationId xmlns:a16="http://schemas.microsoft.com/office/drawing/2014/main" id="{F5253B10-BC10-4AF8-AF80-ADC627747B2B}"/>
                </a:ext>
              </a:extLst>
            </p:cNvPr>
            <p:cNvSpPr/>
            <p:nvPr userDrawn="1"/>
          </p:nvSpPr>
          <p:spPr>
            <a:xfrm>
              <a:off x="2736322" y="198285"/>
              <a:ext cx="2113226" cy="2107880"/>
            </a:xfrm>
            <a:prstGeom prst="rect">
              <a:avLst/>
            </a:prstGeom>
            <a:noFill/>
            <a:ln w="9525">
              <a:solidFill>
                <a:schemeClr val="accent3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l-PL"/>
            </a:p>
          </p:txBody>
        </p:sp>
        <p:sp>
          <p:nvSpPr>
            <p:cNvPr id="60" name="Prostokąt 59">
              <a:extLst>
                <a:ext uri="{FF2B5EF4-FFF2-40B4-BE49-F238E27FC236}">
                  <a16:creationId xmlns:a16="http://schemas.microsoft.com/office/drawing/2014/main" id="{117BD7F2-6521-4D60-87C4-C3347A1491FE}"/>
                </a:ext>
              </a:extLst>
            </p:cNvPr>
            <p:cNvSpPr/>
            <p:nvPr userDrawn="1"/>
          </p:nvSpPr>
          <p:spPr>
            <a:xfrm>
              <a:off x="5264944" y="198285"/>
              <a:ext cx="2113226" cy="2107880"/>
            </a:xfrm>
            <a:prstGeom prst="rect">
              <a:avLst/>
            </a:prstGeom>
            <a:noFill/>
            <a:ln w="9525">
              <a:solidFill>
                <a:schemeClr val="accent3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l-PL"/>
            </a:p>
          </p:txBody>
        </p:sp>
        <p:sp>
          <p:nvSpPr>
            <p:cNvPr id="61" name="Prostokąt 60">
              <a:extLst>
                <a:ext uri="{FF2B5EF4-FFF2-40B4-BE49-F238E27FC236}">
                  <a16:creationId xmlns:a16="http://schemas.microsoft.com/office/drawing/2014/main" id="{E3DE8209-4FD9-4C12-8FFF-1E11B44045DB}"/>
                </a:ext>
              </a:extLst>
            </p:cNvPr>
            <p:cNvSpPr/>
            <p:nvPr userDrawn="1"/>
          </p:nvSpPr>
          <p:spPr>
            <a:xfrm>
              <a:off x="7793567" y="198285"/>
              <a:ext cx="2113226" cy="2107880"/>
            </a:xfrm>
            <a:prstGeom prst="rect">
              <a:avLst/>
            </a:prstGeom>
            <a:noFill/>
            <a:ln w="9525">
              <a:solidFill>
                <a:schemeClr val="accent3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l-PL"/>
            </a:p>
          </p:txBody>
        </p:sp>
        <p:sp>
          <p:nvSpPr>
            <p:cNvPr id="62" name="Prostokąt 61">
              <a:extLst>
                <a:ext uri="{FF2B5EF4-FFF2-40B4-BE49-F238E27FC236}">
                  <a16:creationId xmlns:a16="http://schemas.microsoft.com/office/drawing/2014/main" id="{5D51463E-3A24-497B-BCE5-5905E7032879}"/>
                </a:ext>
              </a:extLst>
            </p:cNvPr>
            <p:cNvSpPr/>
            <p:nvPr userDrawn="1"/>
          </p:nvSpPr>
          <p:spPr>
            <a:xfrm>
              <a:off x="10322190" y="198285"/>
              <a:ext cx="2113226" cy="2107880"/>
            </a:xfrm>
            <a:prstGeom prst="rect">
              <a:avLst/>
            </a:prstGeom>
            <a:noFill/>
            <a:ln w="9525">
              <a:solidFill>
                <a:schemeClr val="accent3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l-PL"/>
            </a:p>
          </p:txBody>
        </p:sp>
        <p:sp>
          <p:nvSpPr>
            <p:cNvPr id="63" name="Prostokąt 62">
              <a:extLst>
                <a:ext uri="{FF2B5EF4-FFF2-40B4-BE49-F238E27FC236}">
                  <a16:creationId xmlns:a16="http://schemas.microsoft.com/office/drawing/2014/main" id="{A5D9128A-DD9A-4FD9-959F-474A98C87A1B}"/>
                </a:ext>
              </a:extLst>
            </p:cNvPr>
            <p:cNvSpPr/>
            <p:nvPr userDrawn="1"/>
          </p:nvSpPr>
          <p:spPr>
            <a:xfrm>
              <a:off x="12850813" y="198285"/>
              <a:ext cx="2113226" cy="2107880"/>
            </a:xfrm>
            <a:prstGeom prst="rect">
              <a:avLst/>
            </a:prstGeom>
            <a:noFill/>
            <a:ln w="9525">
              <a:solidFill>
                <a:schemeClr val="accent3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l-PL"/>
            </a:p>
          </p:txBody>
        </p:sp>
        <p:sp>
          <p:nvSpPr>
            <p:cNvPr id="64" name="Prostokąt 63">
              <a:extLst>
                <a:ext uri="{FF2B5EF4-FFF2-40B4-BE49-F238E27FC236}">
                  <a16:creationId xmlns:a16="http://schemas.microsoft.com/office/drawing/2014/main" id="{0580EA2D-9DB2-4409-B06F-5E4790C806C0}"/>
                </a:ext>
              </a:extLst>
            </p:cNvPr>
            <p:cNvSpPr/>
            <p:nvPr userDrawn="1"/>
          </p:nvSpPr>
          <p:spPr>
            <a:xfrm>
              <a:off x="207699" y="2729397"/>
              <a:ext cx="2113226" cy="2107880"/>
            </a:xfrm>
            <a:prstGeom prst="rect">
              <a:avLst/>
            </a:prstGeom>
            <a:noFill/>
            <a:ln w="9525">
              <a:solidFill>
                <a:schemeClr val="accent3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l-PL"/>
            </a:p>
          </p:txBody>
        </p:sp>
        <p:sp>
          <p:nvSpPr>
            <p:cNvPr id="65" name="Prostokąt 64">
              <a:extLst>
                <a:ext uri="{FF2B5EF4-FFF2-40B4-BE49-F238E27FC236}">
                  <a16:creationId xmlns:a16="http://schemas.microsoft.com/office/drawing/2014/main" id="{720F1BF5-ED62-4928-A6DA-EFF82B015DB0}"/>
                </a:ext>
              </a:extLst>
            </p:cNvPr>
            <p:cNvSpPr/>
            <p:nvPr userDrawn="1"/>
          </p:nvSpPr>
          <p:spPr>
            <a:xfrm>
              <a:off x="2736322" y="2729397"/>
              <a:ext cx="2113226" cy="2107880"/>
            </a:xfrm>
            <a:prstGeom prst="rect">
              <a:avLst/>
            </a:prstGeom>
            <a:noFill/>
            <a:ln w="9525">
              <a:solidFill>
                <a:schemeClr val="accent3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l-PL"/>
            </a:p>
          </p:txBody>
        </p:sp>
        <p:sp>
          <p:nvSpPr>
            <p:cNvPr id="66" name="Prostokąt 65">
              <a:extLst>
                <a:ext uri="{FF2B5EF4-FFF2-40B4-BE49-F238E27FC236}">
                  <a16:creationId xmlns:a16="http://schemas.microsoft.com/office/drawing/2014/main" id="{7001DBA1-6FB5-4280-A72A-ED9DF5F5C469}"/>
                </a:ext>
              </a:extLst>
            </p:cNvPr>
            <p:cNvSpPr/>
            <p:nvPr userDrawn="1"/>
          </p:nvSpPr>
          <p:spPr>
            <a:xfrm>
              <a:off x="5264944" y="2729397"/>
              <a:ext cx="2113226" cy="2107880"/>
            </a:xfrm>
            <a:prstGeom prst="rect">
              <a:avLst/>
            </a:prstGeom>
            <a:noFill/>
            <a:ln w="9525">
              <a:solidFill>
                <a:schemeClr val="accent3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l-PL"/>
            </a:p>
          </p:txBody>
        </p:sp>
        <p:sp>
          <p:nvSpPr>
            <p:cNvPr id="67" name="Prostokąt 66">
              <a:extLst>
                <a:ext uri="{FF2B5EF4-FFF2-40B4-BE49-F238E27FC236}">
                  <a16:creationId xmlns:a16="http://schemas.microsoft.com/office/drawing/2014/main" id="{EE4807D1-5974-4676-8BE1-6CF207B8313D}"/>
                </a:ext>
              </a:extLst>
            </p:cNvPr>
            <p:cNvSpPr/>
            <p:nvPr userDrawn="1"/>
          </p:nvSpPr>
          <p:spPr>
            <a:xfrm>
              <a:off x="7793567" y="2729397"/>
              <a:ext cx="2113226" cy="2107880"/>
            </a:xfrm>
            <a:prstGeom prst="rect">
              <a:avLst/>
            </a:prstGeom>
            <a:noFill/>
            <a:ln w="9525">
              <a:solidFill>
                <a:schemeClr val="accent3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l-PL"/>
            </a:p>
          </p:txBody>
        </p:sp>
        <p:sp>
          <p:nvSpPr>
            <p:cNvPr id="68" name="Prostokąt 67">
              <a:extLst>
                <a:ext uri="{FF2B5EF4-FFF2-40B4-BE49-F238E27FC236}">
                  <a16:creationId xmlns:a16="http://schemas.microsoft.com/office/drawing/2014/main" id="{08407F7C-10CD-438A-AEF6-65AC2816B1BA}"/>
                </a:ext>
              </a:extLst>
            </p:cNvPr>
            <p:cNvSpPr/>
            <p:nvPr userDrawn="1"/>
          </p:nvSpPr>
          <p:spPr>
            <a:xfrm>
              <a:off x="10322190" y="2729397"/>
              <a:ext cx="2113226" cy="2107880"/>
            </a:xfrm>
            <a:prstGeom prst="rect">
              <a:avLst/>
            </a:prstGeom>
            <a:noFill/>
            <a:ln w="9525">
              <a:solidFill>
                <a:schemeClr val="accent3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l-PL"/>
            </a:p>
          </p:txBody>
        </p:sp>
        <p:sp>
          <p:nvSpPr>
            <p:cNvPr id="69" name="Prostokąt 68">
              <a:extLst>
                <a:ext uri="{FF2B5EF4-FFF2-40B4-BE49-F238E27FC236}">
                  <a16:creationId xmlns:a16="http://schemas.microsoft.com/office/drawing/2014/main" id="{D3E56796-CBDB-4313-9E8C-C4C204D533BC}"/>
                </a:ext>
              </a:extLst>
            </p:cNvPr>
            <p:cNvSpPr/>
            <p:nvPr userDrawn="1"/>
          </p:nvSpPr>
          <p:spPr>
            <a:xfrm>
              <a:off x="12850813" y="2729397"/>
              <a:ext cx="2113226" cy="2107880"/>
            </a:xfrm>
            <a:prstGeom prst="rect">
              <a:avLst/>
            </a:prstGeom>
            <a:noFill/>
            <a:ln w="9525">
              <a:solidFill>
                <a:schemeClr val="accent3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l-PL"/>
            </a:p>
          </p:txBody>
        </p:sp>
        <p:sp>
          <p:nvSpPr>
            <p:cNvPr id="70" name="Prostokąt 69">
              <a:extLst>
                <a:ext uri="{FF2B5EF4-FFF2-40B4-BE49-F238E27FC236}">
                  <a16:creationId xmlns:a16="http://schemas.microsoft.com/office/drawing/2014/main" id="{602B9D2F-8D5D-4CFF-B5C9-BE4CF305CBA8}"/>
                </a:ext>
              </a:extLst>
            </p:cNvPr>
            <p:cNvSpPr/>
            <p:nvPr userDrawn="1"/>
          </p:nvSpPr>
          <p:spPr>
            <a:xfrm>
              <a:off x="207699" y="5253249"/>
              <a:ext cx="2113226" cy="2107880"/>
            </a:xfrm>
            <a:prstGeom prst="rect">
              <a:avLst/>
            </a:prstGeom>
            <a:noFill/>
            <a:ln w="9525">
              <a:solidFill>
                <a:schemeClr val="accent3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l-PL"/>
            </a:p>
          </p:txBody>
        </p:sp>
        <p:sp>
          <p:nvSpPr>
            <p:cNvPr id="71" name="Prostokąt 70">
              <a:extLst>
                <a:ext uri="{FF2B5EF4-FFF2-40B4-BE49-F238E27FC236}">
                  <a16:creationId xmlns:a16="http://schemas.microsoft.com/office/drawing/2014/main" id="{1A1AC451-009E-49CF-94F8-DACDE743492D}"/>
                </a:ext>
              </a:extLst>
            </p:cNvPr>
            <p:cNvSpPr/>
            <p:nvPr userDrawn="1"/>
          </p:nvSpPr>
          <p:spPr>
            <a:xfrm>
              <a:off x="2736322" y="5253249"/>
              <a:ext cx="2113226" cy="2107880"/>
            </a:xfrm>
            <a:prstGeom prst="rect">
              <a:avLst/>
            </a:prstGeom>
            <a:noFill/>
            <a:ln w="9525">
              <a:solidFill>
                <a:schemeClr val="accent3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l-PL"/>
            </a:p>
          </p:txBody>
        </p:sp>
        <p:sp>
          <p:nvSpPr>
            <p:cNvPr id="72" name="Prostokąt 71">
              <a:extLst>
                <a:ext uri="{FF2B5EF4-FFF2-40B4-BE49-F238E27FC236}">
                  <a16:creationId xmlns:a16="http://schemas.microsoft.com/office/drawing/2014/main" id="{E9955661-7923-4DDD-B533-55A55749B166}"/>
                </a:ext>
              </a:extLst>
            </p:cNvPr>
            <p:cNvSpPr/>
            <p:nvPr userDrawn="1"/>
          </p:nvSpPr>
          <p:spPr>
            <a:xfrm>
              <a:off x="5264944" y="5253249"/>
              <a:ext cx="2113226" cy="2107880"/>
            </a:xfrm>
            <a:prstGeom prst="rect">
              <a:avLst/>
            </a:prstGeom>
            <a:noFill/>
            <a:ln w="9525">
              <a:solidFill>
                <a:schemeClr val="accent3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l-PL"/>
            </a:p>
          </p:txBody>
        </p:sp>
        <p:sp>
          <p:nvSpPr>
            <p:cNvPr id="73" name="Prostokąt 72">
              <a:extLst>
                <a:ext uri="{FF2B5EF4-FFF2-40B4-BE49-F238E27FC236}">
                  <a16:creationId xmlns:a16="http://schemas.microsoft.com/office/drawing/2014/main" id="{9CABCA59-04DA-4C0B-9B76-12FD4E21B173}"/>
                </a:ext>
              </a:extLst>
            </p:cNvPr>
            <p:cNvSpPr/>
            <p:nvPr userDrawn="1"/>
          </p:nvSpPr>
          <p:spPr>
            <a:xfrm>
              <a:off x="7793567" y="5253249"/>
              <a:ext cx="2113226" cy="2107880"/>
            </a:xfrm>
            <a:prstGeom prst="rect">
              <a:avLst/>
            </a:prstGeom>
            <a:noFill/>
            <a:ln w="9525">
              <a:solidFill>
                <a:schemeClr val="accent3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l-PL"/>
            </a:p>
          </p:txBody>
        </p:sp>
        <p:sp>
          <p:nvSpPr>
            <p:cNvPr id="74" name="Prostokąt 73">
              <a:extLst>
                <a:ext uri="{FF2B5EF4-FFF2-40B4-BE49-F238E27FC236}">
                  <a16:creationId xmlns:a16="http://schemas.microsoft.com/office/drawing/2014/main" id="{D1C5F67F-BEA7-470A-A722-99B4103A8DB4}"/>
                </a:ext>
              </a:extLst>
            </p:cNvPr>
            <p:cNvSpPr/>
            <p:nvPr userDrawn="1"/>
          </p:nvSpPr>
          <p:spPr>
            <a:xfrm>
              <a:off x="10322190" y="5253249"/>
              <a:ext cx="2113226" cy="2107880"/>
            </a:xfrm>
            <a:prstGeom prst="rect">
              <a:avLst/>
            </a:prstGeom>
            <a:noFill/>
            <a:ln w="9525">
              <a:solidFill>
                <a:schemeClr val="accent3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l-PL"/>
            </a:p>
          </p:txBody>
        </p:sp>
        <p:sp>
          <p:nvSpPr>
            <p:cNvPr id="75" name="Prostokąt 74">
              <a:extLst>
                <a:ext uri="{FF2B5EF4-FFF2-40B4-BE49-F238E27FC236}">
                  <a16:creationId xmlns:a16="http://schemas.microsoft.com/office/drawing/2014/main" id="{56BAC231-728B-4115-A8E1-5F7773232283}"/>
                </a:ext>
              </a:extLst>
            </p:cNvPr>
            <p:cNvSpPr/>
            <p:nvPr userDrawn="1"/>
          </p:nvSpPr>
          <p:spPr>
            <a:xfrm>
              <a:off x="12850813" y="5253249"/>
              <a:ext cx="2113226" cy="2107880"/>
            </a:xfrm>
            <a:prstGeom prst="rect">
              <a:avLst/>
            </a:prstGeom>
            <a:noFill/>
            <a:ln w="9525">
              <a:solidFill>
                <a:schemeClr val="accent3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l-PL"/>
            </a:p>
          </p:txBody>
        </p:sp>
        <p:sp>
          <p:nvSpPr>
            <p:cNvPr id="80" name="Prostokąt 79">
              <a:extLst>
                <a:ext uri="{FF2B5EF4-FFF2-40B4-BE49-F238E27FC236}">
                  <a16:creationId xmlns:a16="http://schemas.microsoft.com/office/drawing/2014/main" id="{CF57516E-E79E-4B99-A017-958C165C0F90}"/>
                </a:ext>
              </a:extLst>
            </p:cNvPr>
            <p:cNvSpPr/>
            <p:nvPr userDrawn="1"/>
          </p:nvSpPr>
          <p:spPr>
            <a:xfrm>
              <a:off x="0" y="0"/>
              <a:ext cx="2528623" cy="2522225"/>
            </a:xfrm>
            <a:prstGeom prst="rect">
              <a:avLst/>
            </a:prstGeom>
            <a:noFill/>
            <a:ln w="9525">
              <a:solidFill>
                <a:schemeClr val="accent3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l-PL"/>
            </a:p>
          </p:txBody>
        </p:sp>
        <p:sp>
          <p:nvSpPr>
            <p:cNvPr id="81" name="Prostokąt 80">
              <a:extLst>
                <a:ext uri="{FF2B5EF4-FFF2-40B4-BE49-F238E27FC236}">
                  <a16:creationId xmlns:a16="http://schemas.microsoft.com/office/drawing/2014/main" id="{788917AD-9A13-4F17-BEB5-5088C6B781FF}"/>
                </a:ext>
              </a:extLst>
            </p:cNvPr>
            <p:cNvSpPr/>
            <p:nvPr userDrawn="1"/>
          </p:nvSpPr>
          <p:spPr>
            <a:xfrm>
              <a:off x="2528623" y="0"/>
              <a:ext cx="2528623" cy="2522225"/>
            </a:xfrm>
            <a:prstGeom prst="rect">
              <a:avLst/>
            </a:prstGeom>
            <a:noFill/>
            <a:ln w="9525">
              <a:solidFill>
                <a:schemeClr val="accent3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l-PL"/>
            </a:p>
          </p:txBody>
        </p:sp>
        <p:sp>
          <p:nvSpPr>
            <p:cNvPr id="82" name="Prostokąt 81">
              <a:extLst>
                <a:ext uri="{FF2B5EF4-FFF2-40B4-BE49-F238E27FC236}">
                  <a16:creationId xmlns:a16="http://schemas.microsoft.com/office/drawing/2014/main" id="{30FF82F2-B842-4300-90F7-612D90FCF896}"/>
                </a:ext>
              </a:extLst>
            </p:cNvPr>
            <p:cNvSpPr/>
            <p:nvPr userDrawn="1"/>
          </p:nvSpPr>
          <p:spPr>
            <a:xfrm>
              <a:off x="5057246" y="0"/>
              <a:ext cx="2528623" cy="2522225"/>
            </a:xfrm>
            <a:prstGeom prst="rect">
              <a:avLst/>
            </a:prstGeom>
            <a:noFill/>
            <a:ln w="9525">
              <a:solidFill>
                <a:schemeClr val="accent3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l-PL"/>
            </a:p>
          </p:txBody>
        </p:sp>
        <p:sp>
          <p:nvSpPr>
            <p:cNvPr id="83" name="Prostokąt 82">
              <a:extLst>
                <a:ext uri="{FF2B5EF4-FFF2-40B4-BE49-F238E27FC236}">
                  <a16:creationId xmlns:a16="http://schemas.microsoft.com/office/drawing/2014/main" id="{D81E1851-E2D7-4F83-8ED6-06E41E2E1C6F}"/>
                </a:ext>
              </a:extLst>
            </p:cNvPr>
            <p:cNvSpPr/>
            <p:nvPr userDrawn="1"/>
          </p:nvSpPr>
          <p:spPr>
            <a:xfrm>
              <a:off x="7585869" y="0"/>
              <a:ext cx="2528623" cy="2522225"/>
            </a:xfrm>
            <a:prstGeom prst="rect">
              <a:avLst/>
            </a:prstGeom>
            <a:noFill/>
            <a:ln w="9525">
              <a:solidFill>
                <a:schemeClr val="accent3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l-PL"/>
            </a:p>
          </p:txBody>
        </p:sp>
        <p:sp>
          <p:nvSpPr>
            <p:cNvPr id="84" name="Prostokąt 83">
              <a:extLst>
                <a:ext uri="{FF2B5EF4-FFF2-40B4-BE49-F238E27FC236}">
                  <a16:creationId xmlns:a16="http://schemas.microsoft.com/office/drawing/2014/main" id="{874AA683-AC1F-4B87-8591-B79B86187E7B}"/>
                </a:ext>
              </a:extLst>
            </p:cNvPr>
            <p:cNvSpPr/>
            <p:nvPr userDrawn="1"/>
          </p:nvSpPr>
          <p:spPr>
            <a:xfrm>
              <a:off x="10114492" y="0"/>
              <a:ext cx="2528623" cy="2522225"/>
            </a:xfrm>
            <a:prstGeom prst="rect">
              <a:avLst/>
            </a:prstGeom>
            <a:noFill/>
            <a:ln w="9525">
              <a:solidFill>
                <a:schemeClr val="accent3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l-PL"/>
            </a:p>
          </p:txBody>
        </p:sp>
        <p:sp>
          <p:nvSpPr>
            <p:cNvPr id="85" name="Prostokąt 84">
              <a:extLst>
                <a:ext uri="{FF2B5EF4-FFF2-40B4-BE49-F238E27FC236}">
                  <a16:creationId xmlns:a16="http://schemas.microsoft.com/office/drawing/2014/main" id="{502110BA-246D-4CC1-9D25-EE7345CEE933}"/>
                </a:ext>
              </a:extLst>
            </p:cNvPr>
            <p:cNvSpPr/>
            <p:nvPr userDrawn="1"/>
          </p:nvSpPr>
          <p:spPr>
            <a:xfrm>
              <a:off x="12643115" y="0"/>
              <a:ext cx="2528623" cy="2522225"/>
            </a:xfrm>
            <a:prstGeom prst="rect">
              <a:avLst/>
            </a:prstGeom>
            <a:noFill/>
            <a:ln w="9525">
              <a:solidFill>
                <a:schemeClr val="accent3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l-PL"/>
            </a:p>
          </p:txBody>
        </p:sp>
        <p:sp>
          <p:nvSpPr>
            <p:cNvPr id="86" name="Prostokąt 85">
              <a:extLst>
                <a:ext uri="{FF2B5EF4-FFF2-40B4-BE49-F238E27FC236}">
                  <a16:creationId xmlns:a16="http://schemas.microsoft.com/office/drawing/2014/main" id="{A375DA4A-DCAC-4513-8857-D96A1FA12D1E}"/>
                </a:ext>
              </a:extLst>
            </p:cNvPr>
            <p:cNvSpPr/>
            <p:nvPr userDrawn="1"/>
          </p:nvSpPr>
          <p:spPr>
            <a:xfrm>
              <a:off x="0" y="2522225"/>
              <a:ext cx="2528623" cy="2522225"/>
            </a:xfrm>
            <a:prstGeom prst="rect">
              <a:avLst/>
            </a:prstGeom>
            <a:noFill/>
            <a:ln w="9525">
              <a:solidFill>
                <a:schemeClr val="accent3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l-PL"/>
            </a:p>
          </p:txBody>
        </p:sp>
        <p:sp>
          <p:nvSpPr>
            <p:cNvPr id="87" name="Prostokąt 86">
              <a:extLst>
                <a:ext uri="{FF2B5EF4-FFF2-40B4-BE49-F238E27FC236}">
                  <a16:creationId xmlns:a16="http://schemas.microsoft.com/office/drawing/2014/main" id="{2EF3E5F4-5AB7-446D-B19B-C29F9CCF804D}"/>
                </a:ext>
              </a:extLst>
            </p:cNvPr>
            <p:cNvSpPr/>
            <p:nvPr userDrawn="1"/>
          </p:nvSpPr>
          <p:spPr>
            <a:xfrm>
              <a:off x="2528623" y="2522225"/>
              <a:ext cx="2528623" cy="2522225"/>
            </a:xfrm>
            <a:prstGeom prst="rect">
              <a:avLst/>
            </a:prstGeom>
            <a:noFill/>
            <a:ln w="9525">
              <a:solidFill>
                <a:schemeClr val="accent3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l-PL"/>
            </a:p>
          </p:txBody>
        </p:sp>
        <p:sp>
          <p:nvSpPr>
            <p:cNvPr id="88" name="Prostokąt 87">
              <a:extLst>
                <a:ext uri="{FF2B5EF4-FFF2-40B4-BE49-F238E27FC236}">
                  <a16:creationId xmlns:a16="http://schemas.microsoft.com/office/drawing/2014/main" id="{B4F555D0-12D4-4972-B25F-22F694D79132}"/>
                </a:ext>
              </a:extLst>
            </p:cNvPr>
            <p:cNvSpPr/>
            <p:nvPr userDrawn="1"/>
          </p:nvSpPr>
          <p:spPr>
            <a:xfrm>
              <a:off x="5057246" y="2522225"/>
              <a:ext cx="2528623" cy="2522225"/>
            </a:xfrm>
            <a:prstGeom prst="rect">
              <a:avLst/>
            </a:prstGeom>
            <a:noFill/>
            <a:ln w="9525">
              <a:solidFill>
                <a:schemeClr val="accent3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l-PL"/>
            </a:p>
          </p:txBody>
        </p:sp>
        <p:sp>
          <p:nvSpPr>
            <p:cNvPr id="89" name="Prostokąt 88">
              <a:extLst>
                <a:ext uri="{FF2B5EF4-FFF2-40B4-BE49-F238E27FC236}">
                  <a16:creationId xmlns:a16="http://schemas.microsoft.com/office/drawing/2014/main" id="{D9E9CC98-BD41-4D1E-885F-81DF57709998}"/>
                </a:ext>
              </a:extLst>
            </p:cNvPr>
            <p:cNvSpPr/>
            <p:nvPr userDrawn="1"/>
          </p:nvSpPr>
          <p:spPr>
            <a:xfrm>
              <a:off x="7585869" y="2522225"/>
              <a:ext cx="2528623" cy="2522225"/>
            </a:xfrm>
            <a:prstGeom prst="rect">
              <a:avLst/>
            </a:prstGeom>
            <a:noFill/>
            <a:ln w="9525">
              <a:solidFill>
                <a:schemeClr val="accent3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l-PL"/>
            </a:p>
          </p:txBody>
        </p:sp>
        <p:sp>
          <p:nvSpPr>
            <p:cNvPr id="90" name="Prostokąt 89">
              <a:extLst>
                <a:ext uri="{FF2B5EF4-FFF2-40B4-BE49-F238E27FC236}">
                  <a16:creationId xmlns:a16="http://schemas.microsoft.com/office/drawing/2014/main" id="{767039C8-7B7A-4DA7-A1BF-42C7FE7393FD}"/>
                </a:ext>
              </a:extLst>
            </p:cNvPr>
            <p:cNvSpPr/>
            <p:nvPr userDrawn="1"/>
          </p:nvSpPr>
          <p:spPr>
            <a:xfrm>
              <a:off x="10114492" y="2522225"/>
              <a:ext cx="2528623" cy="2522225"/>
            </a:xfrm>
            <a:prstGeom prst="rect">
              <a:avLst/>
            </a:prstGeom>
            <a:noFill/>
            <a:ln w="9525">
              <a:solidFill>
                <a:schemeClr val="accent3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l-PL"/>
            </a:p>
          </p:txBody>
        </p:sp>
        <p:sp>
          <p:nvSpPr>
            <p:cNvPr id="91" name="Prostokąt 90">
              <a:extLst>
                <a:ext uri="{FF2B5EF4-FFF2-40B4-BE49-F238E27FC236}">
                  <a16:creationId xmlns:a16="http://schemas.microsoft.com/office/drawing/2014/main" id="{A486819B-29DD-46CF-BE16-C34E37FB497B}"/>
                </a:ext>
              </a:extLst>
            </p:cNvPr>
            <p:cNvSpPr/>
            <p:nvPr userDrawn="1"/>
          </p:nvSpPr>
          <p:spPr>
            <a:xfrm>
              <a:off x="12643115" y="2522225"/>
              <a:ext cx="2528623" cy="2522225"/>
            </a:xfrm>
            <a:prstGeom prst="rect">
              <a:avLst/>
            </a:prstGeom>
            <a:noFill/>
            <a:ln w="9525">
              <a:solidFill>
                <a:schemeClr val="accent3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l-PL"/>
            </a:p>
          </p:txBody>
        </p:sp>
        <p:sp>
          <p:nvSpPr>
            <p:cNvPr id="92" name="Prostokąt 91">
              <a:extLst>
                <a:ext uri="{FF2B5EF4-FFF2-40B4-BE49-F238E27FC236}">
                  <a16:creationId xmlns:a16="http://schemas.microsoft.com/office/drawing/2014/main" id="{9E7D9411-6C82-46C7-B141-AF6D1E6FF265}"/>
                </a:ext>
              </a:extLst>
            </p:cNvPr>
            <p:cNvSpPr/>
            <p:nvPr userDrawn="1"/>
          </p:nvSpPr>
          <p:spPr>
            <a:xfrm>
              <a:off x="0" y="5044450"/>
              <a:ext cx="2528623" cy="2522225"/>
            </a:xfrm>
            <a:prstGeom prst="rect">
              <a:avLst/>
            </a:prstGeom>
            <a:noFill/>
            <a:ln w="9525">
              <a:solidFill>
                <a:schemeClr val="accent3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l-PL"/>
            </a:p>
          </p:txBody>
        </p:sp>
        <p:sp>
          <p:nvSpPr>
            <p:cNvPr id="93" name="Prostokąt 92">
              <a:extLst>
                <a:ext uri="{FF2B5EF4-FFF2-40B4-BE49-F238E27FC236}">
                  <a16:creationId xmlns:a16="http://schemas.microsoft.com/office/drawing/2014/main" id="{A0A80F50-709D-41DF-ACEE-6DC0D9CE32A0}"/>
                </a:ext>
              </a:extLst>
            </p:cNvPr>
            <p:cNvSpPr/>
            <p:nvPr userDrawn="1"/>
          </p:nvSpPr>
          <p:spPr>
            <a:xfrm>
              <a:off x="2528623" y="5044450"/>
              <a:ext cx="2528623" cy="2522225"/>
            </a:xfrm>
            <a:prstGeom prst="rect">
              <a:avLst/>
            </a:prstGeom>
            <a:noFill/>
            <a:ln w="9525">
              <a:solidFill>
                <a:schemeClr val="accent3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l-PL"/>
            </a:p>
          </p:txBody>
        </p:sp>
        <p:sp>
          <p:nvSpPr>
            <p:cNvPr id="94" name="Prostokąt 93">
              <a:extLst>
                <a:ext uri="{FF2B5EF4-FFF2-40B4-BE49-F238E27FC236}">
                  <a16:creationId xmlns:a16="http://schemas.microsoft.com/office/drawing/2014/main" id="{8B60287E-90D3-4C1C-9EAF-E10B7EF7B3C4}"/>
                </a:ext>
              </a:extLst>
            </p:cNvPr>
            <p:cNvSpPr/>
            <p:nvPr userDrawn="1"/>
          </p:nvSpPr>
          <p:spPr>
            <a:xfrm>
              <a:off x="5057246" y="5044450"/>
              <a:ext cx="2528623" cy="2522225"/>
            </a:xfrm>
            <a:prstGeom prst="rect">
              <a:avLst/>
            </a:prstGeom>
            <a:noFill/>
            <a:ln w="9525">
              <a:solidFill>
                <a:schemeClr val="accent3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l-PL"/>
            </a:p>
          </p:txBody>
        </p:sp>
        <p:sp>
          <p:nvSpPr>
            <p:cNvPr id="95" name="Prostokąt 94">
              <a:extLst>
                <a:ext uri="{FF2B5EF4-FFF2-40B4-BE49-F238E27FC236}">
                  <a16:creationId xmlns:a16="http://schemas.microsoft.com/office/drawing/2014/main" id="{A23E7092-3514-4131-B0F4-D83FB0B6ECCD}"/>
                </a:ext>
              </a:extLst>
            </p:cNvPr>
            <p:cNvSpPr/>
            <p:nvPr userDrawn="1"/>
          </p:nvSpPr>
          <p:spPr>
            <a:xfrm>
              <a:off x="7585869" y="5044450"/>
              <a:ext cx="2528623" cy="2522225"/>
            </a:xfrm>
            <a:prstGeom prst="rect">
              <a:avLst/>
            </a:prstGeom>
            <a:noFill/>
            <a:ln w="9525">
              <a:solidFill>
                <a:schemeClr val="accent3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l-PL"/>
            </a:p>
          </p:txBody>
        </p:sp>
        <p:sp>
          <p:nvSpPr>
            <p:cNvPr id="96" name="Prostokąt 95">
              <a:extLst>
                <a:ext uri="{FF2B5EF4-FFF2-40B4-BE49-F238E27FC236}">
                  <a16:creationId xmlns:a16="http://schemas.microsoft.com/office/drawing/2014/main" id="{7A3D935C-727E-44F9-A122-9200D6947F85}"/>
                </a:ext>
              </a:extLst>
            </p:cNvPr>
            <p:cNvSpPr/>
            <p:nvPr userDrawn="1"/>
          </p:nvSpPr>
          <p:spPr>
            <a:xfrm>
              <a:off x="10114492" y="5044450"/>
              <a:ext cx="2528623" cy="2522225"/>
            </a:xfrm>
            <a:prstGeom prst="rect">
              <a:avLst/>
            </a:prstGeom>
            <a:noFill/>
            <a:ln w="9525">
              <a:solidFill>
                <a:schemeClr val="accent3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l-PL"/>
            </a:p>
          </p:txBody>
        </p:sp>
        <p:sp>
          <p:nvSpPr>
            <p:cNvPr id="97" name="Prostokąt 96">
              <a:extLst>
                <a:ext uri="{FF2B5EF4-FFF2-40B4-BE49-F238E27FC236}">
                  <a16:creationId xmlns:a16="http://schemas.microsoft.com/office/drawing/2014/main" id="{5ECD5EC1-172E-4A5E-8E1C-686204A227A0}"/>
                </a:ext>
              </a:extLst>
            </p:cNvPr>
            <p:cNvSpPr/>
            <p:nvPr userDrawn="1"/>
          </p:nvSpPr>
          <p:spPr>
            <a:xfrm>
              <a:off x="12643115" y="5044450"/>
              <a:ext cx="2528623" cy="2522225"/>
            </a:xfrm>
            <a:prstGeom prst="rect">
              <a:avLst/>
            </a:prstGeom>
            <a:noFill/>
            <a:ln w="9525">
              <a:solidFill>
                <a:schemeClr val="accent3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l-PL"/>
            </a:p>
          </p:txBody>
        </p:sp>
        <p:sp>
          <p:nvSpPr>
            <p:cNvPr id="104" name="Prostokąt 103">
              <a:extLst>
                <a:ext uri="{FF2B5EF4-FFF2-40B4-BE49-F238E27FC236}">
                  <a16:creationId xmlns:a16="http://schemas.microsoft.com/office/drawing/2014/main" id="{76F9CF1B-DC17-4CFD-8EFB-B60E5ACC0AD3}"/>
                </a:ext>
              </a:extLst>
            </p:cNvPr>
            <p:cNvSpPr/>
            <p:nvPr userDrawn="1"/>
          </p:nvSpPr>
          <p:spPr>
            <a:xfrm>
              <a:off x="207699" y="7776412"/>
              <a:ext cx="2113226" cy="2107880"/>
            </a:xfrm>
            <a:prstGeom prst="rect">
              <a:avLst/>
            </a:prstGeom>
            <a:noFill/>
            <a:ln w="9525">
              <a:solidFill>
                <a:schemeClr val="accent3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l-PL"/>
            </a:p>
          </p:txBody>
        </p:sp>
        <p:sp>
          <p:nvSpPr>
            <p:cNvPr id="105" name="Prostokąt 104">
              <a:extLst>
                <a:ext uri="{FF2B5EF4-FFF2-40B4-BE49-F238E27FC236}">
                  <a16:creationId xmlns:a16="http://schemas.microsoft.com/office/drawing/2014/main" id="{640FFBDB-9DBA-4C59-9150-C8F336483E7E}"/>
                </a:ext>
              </a:extLst>
            </p:cNvPr>
            <p:cNvSpPr/>
            <p:nvPr userDrawn="1"/>
          </p:nvSpPr>
          <p:spPr>
            <a:xfrm>
              <a:off x="2736322" y="7776412"/>
              <a:ext cx="2113226" cy="2107880"/>
            </a:xfrm>
            <a:prstGeom prst="rect">
              <a:avLst/>
            </a:prstGeom>
            <a:noFill/>
            <a:ln w="9525">
              <a:solidFill>
                <a:schemeClr val="accent3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l-PL"/>
            </a:p>
          </p:txBody>
        </p:sp>
        <p:sp>
          <p:nvSpPr>
            <p:cNvPr id="106" name="Prostokąt 105">
              <a:extLst>
                <a:ext uri="{FF2B5EF4-FFF2-40B4-BE49-F238E27FC236}">
                  <a16:creationId xmlns:a16="http://schemas.microsoft.com/office/drawing/2014/main" id="{810CEE1F-C1B2-4C24-95C1-1C946EC01E18}"/>
                </a:ext>
              </a:extLst>
            </p:cNvPr>
            <p:cNvSpPr/>
            <p:nvPr userDrawn="1"/>
          </p:nvSpPr>
          <p:spPr>
            <a:xfrm>
              <a:off x="5264944" y="7776412"/>
              <a:ext cx="2113226" cy="2107880"/>
            </a:xfrm>
            <a:prstGeom prst="rect">
              <a:avLst/>
            </a:prstGeom>
            <a:noFill/>
            <a:ln w="9525">
              <a:solidFill>
                <a:schemeClr val="accent3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l-PL"/>
            </a:p>
          </p:txBody>
        </p:sp>
        <p:sp>
          <p:nvSpPr>
            <p:cNvPr id="107" name="Prostokąt 106">
              <a:extLst>
                <a:ext uri="{FF2B5EF4-FFF2-40B4-BE49-F238E27FC236}">
                  <a16:creationId xmlns:a16="http://schemas.microsoft.com/office/drawing/2014/main" id="{B28D97B1-EC5E-4B4B-B671-17A3B90E2781}"/>
                </a:ext>
              </a:extLst>
            </p:cNvPr>
            <p:cNvSpPr/>
            <p:nvPr userDrawn="1"/>
          </p:nvSpPr>
          <p:spPr>
            <a:xfrm>
              <a:off x="7793567" y="7776412"/>
              <a:ext cx="2113226" cy="2107880"/>
            </a:xfrm>
            <a:prstGeom prst="rect">
              <a:avLst/>
            </a:prstGeom>
            <a:noFill/>
            <a:ln w="9525">
              <a:solidFill>
                <a:schemeClr val="accent3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l-PL"/>
            </a:p>
          </p:txBody>
        </p:sp>
        <p:sp>
          <p:nvSpPr>
            <p:cNvPr id="108" name="Prostokąt 107">
              <a:extLst>
                <a:ext uri="{FF2B5EF4-FFF2-40B4-BE49-F238E27FC236}">
                  <a16:creationId xmlns:a16="http://schemas.microsoft.com/office/drawing/2014/main" id="{A9B885F6-31F9-4BB2-BA79-CFEA01BB1A56}"/>
                </a:ext>
              </a:extLst>
            </p:cNvPr>
            <p:cNvSpPr/>
            <p:nvPr userDrawn="1"/>
          </p:nvSpPr>
          <p:spPr>
            <a:xfrm>
              <a:off x="10322190" y="7776412"/>
              <a:ext cx="2113226" cy="2107880"/>
            </a:xfrm>
            <a:prstGeom prst="rect">
              <a:avLst/>
            </a:prstGeom>
            <a:noFill/>
            <a:ln w="9525">
              <a:solidFill>
                <a:schemeClr val="accent3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l-PL"/>
            </a:p>
          </p:txBody>
        </p:sp>
        <p:sp>
          <p:nvSpPr>
            <p:cNvPr id="109" name="Prostokąt 108">
              <a:extLst>
                <a:ext uri="{FF2B5EF4-FFF2-40B4-BE49-F238E27FC236}">
                  <a16:creationId xmlns:a16="http://schemas.microsoft.com/office/drawing/2014/main" id="{38E29097-2C0C-4697-AAAF-B289F3A7C3C7}"/>
                </a:ext>
              </a:extLst>
            </p:cNvPr>
            <p:cNvSpPr/>
            <p:nvPr userDrawn="1"/>
          </p:nvSpPr>
          <p:spPr>
            <a:xfrm>
              <a:off x="12850813" y="7776412"/>
              <a:ext cx="2113226" cy="2107880"/>
            </a:xfrm>
            <a:prstGeom prst="rect">
              <a:avLst/>
            </a:prstGeom>
            <a:noFill/>
            <a:ln w="9525">
              <a:solidFill>
                <a:schemeClr val="accent3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l-PL"/>
            </a:p>
          </p:txBody>
        </p:sp>
        <p:sp>
          <p:nvSpPr>
            <p:cNvPr id="110" name="Prostokąt 109">
              <a:extLst>
                <a:ext uri="{FF2B5EF4-FFF2-40B4-BE49-F238E27FC236}">
                  <a16:creationId xmlns:a16="http://schemas.microsoft.com/office/drawing/2014/main" id="{71A7745D-2B57-4436-80E6-837FC4DECF9E}"/>
                </a:ext>
              </a:extLst>
            </p:cNvPr>
            <p:cNvSpPr/>
            <p:nvPr userDrawn="1"/>
          </p:nvSpPr>
          <p:spPr>
            <a:xfrm>
              <a:off x="0" y="7567613"/>
              <a:ext cx="2528623" cy="2522225"/>
            </a:xfrm>
            <a:prstGeom prst="rect">
              <a:avLst/>
            </a:prstGeom>
            <a:noFill/>
            <a:ln w="9525">
              <a:solidFill>
                <a:schemeClr val="accent3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l-PL"/>
            </a:p>
          </p:txBody>
        </p:sp>
        <p:sp>
          <p:nvSpPr>
            <p:cNvPr id="111" name="Prostokąt 110">
              <a:extLst>
                <a:ext uri="{FF2B5EF4-FFF2-40B4-BE49-F238E27FC236}">
                  <a16:creationId xmlns:a16="http://schemas.microsoft.com/office/drawing/2014/main" id="{6387388A-24F6-458D-B8CE-4EAD2583BB36}"/>
                </a:ext>
              </a:extLst>
            </p:cNvPr>
            <p:cNvSpPr/>
            <p:nvPr userDrawn="1"/>
          </p:nvSpPr>
          <p:spPr>
            <a:xfrm>
              <a:off x="2528623" y="7567613"/>
              <a:ext cx="2528623" cy="2522225"/>
            </a:xfrm>
            <a:prstGeom prst="rect">
              <a:avLst/>
            </a:prstGeom>
            <a:noFill/>
            <a:ln w="9525">
              <a:solidFill>
                <a:schemeClr val="accent3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l-PL"/>
            </a:p>
          </p:txBody>
        </p:sp>
        <p:sp>
          <p:nvSpPr>
            <p:cNvPr id="112" name="Prostokąt 111">
              <a:extLst>
                <a:ext uri="{FF2B5EF4-FFF2-40B4-BE49-F238E27FC236}">
                  <a16:creationId xmlns:a16="http://schemas.microsoft.com/office/drawing/2014/main" id="{A0F29962-1EC7-4F62-B32E-EAE07F969A0C}"/>
                </a:ext>
              </a:extLst>
            </p:cNvPr>
            <p:cNvSpPr/>
            <p:nvPr userDrawn="1"/>
          </p:nvSpPr>
          <p:spPr>
            <a:xfrm>
              <a:off x="5057246" y="7567613"/>
              <a:ext cx="2528623" cy="2522225"/>
            </a:xfrm>
            <a:prstGeom prst="rect">
              <a:avLst/>
            </a:prstGeom>
            <a:noFill/>
            <a:ln w="9525">
              <a:solidFill>
                <a:schemeClr val="accent3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l-PL"/>
            </a:p>
          </p:txBody>
        </p:sp>
        <p:sp>
          <p:nvSpPr>
            <p:cNvPr id="113" name="Prostokąt 112">
              <a:extLst>
                <a:ext uri="{FF2B5EF4-FFF2-40B4-BE49-F238E27FC236}">
                  <a16:creationId xmlns:a16="http://schemas.microsoft.com/office/drawing/2014/main" id="{8B6D2B7A-8168-4539-A379-92757CF5F40B}"/>
                </a:ext>
              </a:extLst>
            </p:cNvPr>
            <p:cNvSpPr/>
            <p:nvPr userDrawn="1"/>
          </p:nvSpPr>
          <p:spPr>
            <a:xfrm>
              <a:off x="7585869" y="7567613"/>
              <a:ext cx="2528623" cy="2522225"/>
            </a:xfrm>
            <a:prstGeom prst="rect">
              <a:avLst/>
            </a:prstGeom>
            <a:noFill/>
            <a:ln w="9525">
              <a:solidFill>
                <a:schemeClr val="accent3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l-PL"/>
            </a:p>
          </p:txBody>
        </p:sp>
        <p:sp>
          <p:nvSpPr>
            <p:cNvPr id="114" name="Prostokąt 113">
              <a:extLst>
                <a:ext uri="{FF2B5EF4-FFF2-40B4-BE49-F238E27FC236}">
                  <a16:creationId xmlns:a16="http://schemas.microsoft.com/office/drawing/2014/main" id="{4EBC43A5-4B9F-46AA-8B0E-10B2ACC88E31}"/>
                </a:ext>
              </a:extLst>
            </p:cNvPr>
            <p:cNvSpPr/>
            <p:nvPr userDrawn="1"/>
          </p:nvSpPr>
          <p:spPr>
            <a:xfrm>
              <a:off x="10114492" y="7567613"/>
              <a:ext cx="2528623" cy="2522225"/>
            </a:xfrm>
            <a:prstGeom prst="rect">
              <a:avLst/>
            </a:prstGeom>
            <a:noFill/>
            <a:ln w="9525">
              <a:solidFill>
                <a:schemeClr val="accent3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l-PL"/>
            </a:p>
          </p:txBody>
        </p:sp>
        <p:sp>
          <p:nvSpPr>
            <p:cNvPr id="115" name="Prostokąt 114">
              <a:extLst>
                <a:ext uri="{FF2B5EF4-FFF2-40B4-BE49-F238E27FC236}">
                  <a16:creationId xmlns:a16="http://schemas.microsoft.com/office/drawing/2014/main" id="{5A9D9D2F-798F-485C-89E0-E96A3315103A}"/>
                </a:ext>
              </a:extLst>
            </p:cNvPr>
            <p:cNvSpPr/>
            <p:nvPr userDrawn="1"/>
          </p:nvSpPr>
          <p:spPr>
            <a:xfrm>
              <a:off x="12643115" y="7567613"/>
              <a:ext cx="2528623" cy="2522225"/>
            </a:xfrm>
            <a:prstGeom prst="rect">
              <a:avLst/>
            </a:prstGeom>
            <a:noFill/>
            <a:ln w="9525">
              <a:solidFill>
                <a:schemeClr val="accent3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l-PL"/>
            </a:p>
          </p:txBody>
        </p:sp>
      </p:grpSp>
      <p:sp>
        <p:nvSpPr>
          <p:cNvPr id="4" name="Symbol zastępczy tekstu 3">
            <a:extLst>
              <a:ext uri="{FF2B5EF4-FFF2-40B4-BE49-F238E27FC236}">
                <a16:creationId xmlns:a16="http://schemas.microsoft.com/office/drawing/2014/main" id="{61AFA88A-4317-737B-5D8C-7ACA882F0C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54628" y="1678402"/>
            <a:ext cx="12266354" cy="5889211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pl-PL" dirty="0"/>
              <a:t>Kliknij, aby edytować style wzorca tekstu</a:t>
            </a:r>
          </a:p>
          <a:p>
            <a:pPr lvl="1"/>
            <a:r>
              <a:rPr lang="pl-PL" dirty="0"/>
              <a:t>Drugi poziom</a:t>
            </a:r>
          </a:p>
          <a:p>
            <a:pPr lvl="2"/>
            <a:r>
              <a:rPr lang="pl-PL" dirty="0"/>
              <a:t>Trzeci poziom</a:t>
            </a:r>
          </a:p>
          <a:p>
            <a:pPr lvl="3"/>
            <a:r>
              <a:rPr lang="pl-PL" dirty="0"/>
              <a:t>Czwarty poziom</a:t>
            </a:r>
          </a:p>
          <a:p>
            <a:pPr lvl="4"/>
            <a:r>
              <a:rPr lang="pl-PL" dirty="0"/>
              <a:t>Piąty poziom</a:t>
            </a:r>
          </a:p>
        </p:txBody>
      </p:sp>
    </p:spTree>
    <p:extLst>
      <p:ext uri="{BB962C8B-B14F-4D97-AF65-F5344CB8AC3E}">
        <p14:creationId xmlns:p14="http://schemas.microsoft.com/office/powerpoint/2010/main" val="739565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56" r:id="rId5"/>
    <p:sldLayoutId id="2147483657" r:id="rId6"/>
    <p:sldLayoutId id="2147483702" r:id="rId7"/>
    <p:sldLayoutId id="2147483703" r:id="rId8"/>
    <p:sldLayoutId id="2147483709" r:id="rId9"/>
    <p:sldLayoutId id="2147483695" r:id="rId10"/>
    <p:sldLayoutId id="2147483705" r:id="rId11"/>
    <p:sldLayoutId id="2147483731" r:id="rId12"/>
    <p:sldLayoutId id="2147483711" r:id="rId13"/>
    <p:sldLayoutId id="2147483712" r:id="rId14"/>
    <p:sldLayoutId id="2147483722" r:id="rId15"/>
    <p:sldLayoutId id="2147483714" r:id="rId16"/>
    <p:sldLayoutId id="2147483726" r:id="rId17"/>
    <p:sldLayoutId id="2147483724" r:id="rId18"/>
    <p:sldLayoutId id="2147483727" r:id="rId19"/>
    <p:sldLayoutId id="2147483725" r:id="rId20"/>
    <p:sldLayoutId id="2147483723" r:id="rId21"/>
    <p:sldLayoutId id="2147483717" r:id="rId22"/>
    <p:sldLayoutId id="2147483718" r:id="rId23"/>
    <p:sldLayoutId id="2147483707" r:id="rId24"/>
    <p:sldLayoutId id="2147483708" r:id="rId25"/>
    <p:sldLayoutId id="2147483698" r:id="rId26"/>
    <p:sldLayoutId id="2147483699" r:id="rId27"/>
    <p:sldLayoutId id="2147483700" r:id="rId28"/>
    <p:sldLayoutId id="2147483728" r:id="rId29"/>
    <p:sldLayoutId id="2147483665" r:id="rId30"/>
    <p:sldLayoutId id="2147483673" r:id="rId31"/>
    <p:sldLayoutId id="2147483689" r:id="rId32"/>
    <p:sldLayoutId id="2147483729" r:id="rId33"/>
    <p:sldLayoutId id="2147483730" r:id="rId34"/>
    <p:sldLayoutId id="2147483655" r:id="rId35"/>
    <p:sldLayoutId id="2147483732" r:id="rId36"/>
    <p:sldLayoutId id="2147483733" r:id="rId37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>
          <a:solidFill>
            <a:srgbClr val="212E39"/>
          </a:solidFill>
          <a:latin typeface="+mj-lt"/>
          <a:ea typeface="+mj-ea"/>
          <a:cs typeface="+mj-cs"/>
        </a:defRPr>
      </a:lvl1pPr>
    </p:titleStyle>
    <p:bodyStyle>
      <a:lvl1pPr marL="285750" indent="-285750" algn="l" defTabSz="914400" rtl="0" eaLnBrk="1" latinLnBrk="0" hangingPunct="1">
        <a:lnSpc>
          <a:spcPct val="150000"/>
        </a:lnSpc>
        <a:spcBef>
          <a:spcPts val="1000"/>
        </a:spcBef>
        <a:spcAft>
          <a:spcPts val="600"/>
        </a:spcAft>
        <a:buFont typeface="Century Gothic" panose="020B0502020202020204" pitchFamily="34" charset="0"/>
        <a:buChar char="−"/>
        <a:defRPr sz="1800" kern="1200">
          <a:solidFill>
            <a:srgbClr val="121F29"/>
          </a:solidFill>
          <a:latin typeface="+mn-lt"/>
          <a:ea typeface="+mn-ea"/>
          <a:cs typeface="+mn-cs"/>
        </a:defRPr>
      </a:lvl1pPr>
      <a:lvl2pPr marL="719138" indent="-457200" algn="l" defTabSz="914400" rtl="0" eaLnBrk="1" latinLnBrk="0" hangingPunct="1">
        <a:lnSpc>
          <a:spcPct val="150000"/>
        </a:lnSpc>
        <a:spcBef>
          <a:spcPts val="500"/>
        </a:spcBef>
        <a:spcAft>
          <a:spcPts val="600"/>
        </a:spcAft>
        <a:buClr>
          <a:srgbClr val="162B38"/>
        </a:buClr>
        <a:buFont typeface="+mj-lt"/>
        <a:buAutoNum type="arabicPeriod"/>
        <a:defRPr sz="1800" b="0" kern="1200">
          <a:solidFill>
            <a:srgbClr val="121F29"/>
          </a:solidFill>
          <a:latin typeface="+mn-lt"/>
          <a:ea typeface="+mn-ea"/>
          <a:cs typeface="+mn-cs"/>
        </a:defRPr>
      </a:lvl2pPr>
      <a:lvl3pPr marL="1077913" indent="-358775" algn="l" defTabSz="914400" rtl="0" eaLnBrk="1" latinLnBrk="0" hangingPunct="1">
        <a:lnSpc>
          <a:spcPct val="150000"/>
        </a:lnSpc>
        <a:spcBef>
          <a:spcPts val="500"/>
        </a:spcBef>
        <a:spcAft>
          <a:spcPts val="600"/>
        </a:spcAft>
        <a:buFont typeface="+mj-lt"/>
        <a:buAutoNum type="alphaLcPeriod"/>
        <a:defRPr sz="1800" b="0" kern="1200">
          <a:solidFill>
            <a:srgbClr val="121F29"/>
          </a:solidFill>
          <a:latin typeface="+mn-lt"/>
          <a:ea typeface="+mn-ea"/>
          <a:cs typeface="+mn-cs"/>
        </a:defRPr>
      </a:lvl3pPr>
      <a:lvl4pPr marL="1365250" indent="-285750" algn="l" defTabSz="914400" rtl="0" eaLnBrk="1" latinLnBrk="0" hangingPunct="1">
        <a:lnSpc>
          <a:spcPct val="150000"/>
        </a:lnSpc>
        <a:spcBef>
          <a:spcPts val="500"/>
        </a:spcBef>
        <a:spcAft>
          <a:spcPts val="600"/>
        </a:spcAft>
        <a:buClr>
          <a:srgbClr val="121F29"/>
        </a:buClr>
        <a:buFont typeface="Arial" panose="020B0604020202020204" pitchFamily="34" charset="0"/>
        <a:buChar char="•"/>
        <a:defRPr sz="1800" b="0" kern="1200">
          <a:solidFill>
            <a:srgbClr val="121F29"/>
          </a:solidFill>
          <a:latin typeface="+mn-lt"/>
          <a:ea typeface="+mn-ea"/>
          <a:cs typeface="+mn-cs"/>
        </a:defRPr>
      </a:lvl4pPr>
      <a:lvl5pPr marL="0" indent="0" algn="l" defTabSz="914400" rtl="0" eaLnBrk="1" latinLnBrk="0" hangingPunct="1">
        <a:lnSpc>
          <a:spcPct val="150000"/>
        </a:lnSpc>
        <a:spcBef>
          <a:spcPts val="500"/>
        </a:spcBef>
        <a:spcAft>
          <a:spcPts val="600"/>
        </a:spcAft>
        <a:buFont typeface="Wingdings" panose="05000000000000000000" pitchFamily="2" charset="2"/>
        <a:buNone/>
        <a:defRPr lang="pl-PL" sz="1800" kern="1200" dirty="0" smtClean="0">
          <a:solidFill>
            <a:srgbClr val="121F29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l-PL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25">
          <p15:clr>
            <a:srgbClr val="5ACBF0"/>
          </p15:clr>
        </p15:guide>
        <p15:guide id="2" orient="horz" pos="1452">
          <p15:clr>
            <a:srgbClr val="5ACBF0"/>
          </p15:clr>
        </p15:guide>
        <p15:guide id="3" orient="horz" pos="1589">
          <p15:clr>
            <a:srgbClr val="000000"/>
          </p15:clr>
        </p15:guide>
        <p15:guide id="4" orient="horz" pos="1718">
          <p15:clr>
            <a:srgbClr val="5ACBF0"/>
          </p15:clr>
        </p15:guide>
        <p15:guide id="5" orient="horz" pos="3047">
          <p15:clr>
            <a:srgbClr val="5ACBF0"/>
          </p15:clr>
        </p15:guide>
        <p15:guide id="6" orient="horz" pos="3177">
          <p15:clr>
            <a:srgbClr val="000000"/>
          </p15:clr>
        </p15:guide>
        <p15:guide id="7" orient="horz" pos="3309">
          <p15:clr>
            <a:srgbClr val="5ACBF0"/>
          </p15:clr>
        </p15:guide>
        <p15:guide id="8" orient="horz" pos="4635">
          <p15:clr>
            <a:srgbClr val="5ACBF0"/>
          </p15:clr>
        </p15:guide>
        <p15:guide id="9" orient="horz" pos="4767">
          <p15:clr>
            <a:srgbClr val="000000"/>
          </p15:clr>
        </p15:guide>
        <p15:guide id="11" orient="horz" pos="4901">
          <p15:clr>
            <a:srgbClr val="5ACBF0"/>
          </p15:clr>
        </p15:guide>
        <p15:guide id="12" pos="1722">
          <p15:clr>
            <a:srgbClr val="5ACBF0"/>
          </p15:clr>
        </p15:guide>
        <p15:guide id="13" pos="1463">
          <p15:clr>
            <a:srgbClr val="5ACBF0"/>
          </p15:clr>
        </p15:guide>
        <p15:guide id="14" pos="129">
          <p15:clr>
            <a:srgbClr val="5ACBF0"/>
          </p15:clr>
        </p15:guide>
        <p15:guide id="15" pos="4647">
          <p15:clr>
            <a:srgbClr val="5ACBF0"/>
          </p15:clr>
        </p15:guide>
        <p15:guide id="16" pos="3056">
          <p15:clr>
            <a:srgbClr val="5ACBF0"/>
          </p15:clr>
        </p15:guide>
        <p15:guide id="17" pos="3315">
          <p15:clr>
            <a:srgbClr val="5ACBF0"/>
          </p15:clr>
        </p15:guide>
        <p15:guide id="18" pos="1592">
          <p15:clr>
            <a:srgbClr val="000000"/>
          </p15:clr>
        </p15:guide>
        <p15:guide id="19" pos="3186">
          <p15:clr>
            <a:srgbClr val="000000"/>
          </p15:clr>
        </p15:guide>
        <p15:guide id="20" pos="4779">
          <p15:clr>
            <a:srgbClr val="000000"/>
          </p15:clr>
        </p15:guide>
        <p15:guide id="21" pos="4910">
          <p15:clr>
            <a:srgbClr val="5ACBF0"/>
          </p15:clr>
        </p15:guide>
        <p15:guide id="22" pos="6240">
          <p15:clr>
            <a:srgbClr val="5ACBF0"/>
          </p15:clr>
        </p15:guide>
        <p15:guide id="23" pos="6371">
          <p15:clr>
            <a:srgbClr val="000000"/>
          </p15:clr>
        </p15:guide>
        <p15:guide id="24" pos="6503">
          <p15:clr>
            <a:srgbClr val="5ACBF0"/>
          </p15:clr>
        </p15:guide>
        <p15:guide id="25" pos="7834">
          <p15:clr>
            <a:srgbClr val="5ACBF0"/>
          </p15:clr>
        </p15:guide>
        <p15:guide id="26" pos="7964">
          <p15:clr>
            <a:srgbClr val="000000"/>
          </p15:clr>
        </p15:guide>
        <p15:guide id="27" pos="8098">
          <p15:clr>
            <a:srgbClr val="5ACBF0"/>
          </p15:clr>
        </p15:guide>
        <p15:guide id="28" pos="9426">
          <p15:clr>
            <a:srgbClr val="5ACBF0"/>
          </p15:clr>
        </p15:guide>
        <p15:guide id="29" pos="796">
          <p15:clr>
            <a:srgbClr val="5ACBF0"/>
          </p15:clr>
        </p15:guide>
        <p15:guide id="30" pos="2392">
          <p15:clr>
            <a:srgbClr val="5ACBF0"/>
          </p15:clr>
        </p15:guide>
        <p15:guide id="31" pos="3990">
          <p15:clr>
            <a:srgbClr val="5ACBF0"/>
          </p15:clr>
        </p15:guide>
        <p15:guide id="32" pos="5586">
          <p15:clr>
            <a:srgbClr val="5ACBF0"/>
          </p15:clr>
        </p15:guide>
        <p15:guide id="33" pos="7170">
          <p15:clr>
            <a:srgbClr val="5ACBF0"/>
          </p15:clr>
        </p15:guide>
        <p15:guide id="34" pos="8769">
          <p15:clr>
            <a:srgbClr val="5ACBF0"/>
          </p15:clr>
        </p15:guide>
        <p15:guide id="35" orient="horz" pos="792">
          <p15:clr>
            <a:srgbClr val="5ACBF0"/>
          </p15:clr>
        </p15:guide>
        <p15:guide id="36" orient="horz" pos="2376">
          <p15:clr>
            <a:srgbClr val="5ACBF0"/>
          </p15:clr>
        </p15:guide>
        <p15:guide id="37" orient="horz" pos="3960">
          <p15:clr>
            <a:srgbClr val="5ACBF0"/>
          </p15:clr>
        </p15:guide>
        <p15:guide id="38" pos="9557">
          <p15:clr>
            <a:srgbClr val="5ACBF0"/>
          </p15:clr>
        </p15:guide>
        <p15:guide id="39" orient="horz">
          <p15:clr>
            <a:srgbClr val="5ACBF0"/>
          </p15:clr>
        </p15:guide>
        <p15:guide id="40" orient="horz" pos="5376">
          <p15:clr>
            <a:srgbClr val="5ACBF0"/>
          </p15:clr>
        </p15:guide>
        <p15:guide id="41">
          <p15:clr>
            <a:srgbClr val="5ACBF0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6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6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svg"/><Relationship Id="rId1" Type="http://schemas.openxmlformats.org/officeDocument/2006/relationships/slideLayout" Target="../slideLayouts/slideLayout16.xml"/><Relationship Id="rId6" Type="http://schemas.openxmlformats.org/officeDocument/2006/relationships/image" Target="../media/image19.svg"/><Relationship Id="rId5" Type="http://schemas.openxmlformats.org/officeDocument/2006/relationships/image" Target="../media/image18.svg"/><Relationship Id="rId4" Type="http://schemas.openxmlformats.org/officeDocument/2006/relationships/image" Target="../media/image17.sv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gi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1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2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2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0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microsoft.com/office/2007/relationships/media" Target="../media/media5.mp4"/><Relationship Id="rId1" Type="http://schemas.openxmlformats.org/officeDocument/2006/relationships/video" Target="NULL" TargetMode="External"/><Relationship Id="rId4" Type="http://schemas.openxmlformats.org/officeDocument/2006/relationships/image" Target="../media/image34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4" Type="http://schemas.openxmlformats.org/officeDocument/2006/relationships/image" Target="../media/image3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5" Type="http://schemas.openxmlformats.org/officeDocument/2006/relationships/image" Target="../media/image37.png"/><Relationship Id="rId4" Type="http://schemas.openxmlformats.org/officeDocument/2006/relationships/notesSlide" Target="../notesSlides/notesSlide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microsoft.com/office/2007/relationships/media" Target="../media/media8.mp4"/><Relationship Id="rId1" Type="http://schemas.openxmlformats.org/officeDocument/2006/relationships/video" Target="NULL" TargetMode="External"/><Relationship Id="rId4" Type="http://schemas.openxmlformats.org/officeDocument/2006/relationships/image" Target="../media/image38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microsoft.com/office/2007/relationships/media" Target="../media/media9.mp4"/><Relationship Id="rId1" Type="http://schemas.openxmlformats.org/officeDocument/2006/relationships/video" Target="NULL" TargetMode="External"/><Relationship Id="rId4" Type="http://schemas.openxmlformats.org/officeDocument/2006/relationships/image" Target="../media/image39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7.xml"/><Relationship Id="rId2" Type="http://schemas.microsoft.com/office/2007/relationships/media" Target="../media/media10.mp4"/><Relationship Id="rId1" Type="http://schemas.openxmlformats.org/officeDocument/2006/relationships/video" Target="NULL" TargetMode="External"/><Relationship Id="rId4" Type="http://schemas.openxmlformats.org/officeDocument/2006/relationships/image" Target="../media/image40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6.xml"/><Relationship Id="rId2" Type="http://schemas.openxmlformats.org/officeDocument/2006/relationships/video" Target="../media/media11.webm"/><Relationship Id="rId1" Type="http://schemas.microsoft.com/office/2007/relationships/media" Target="../media/media11.webm"/><Relationship Id="rId5" Type="http://schemas.openxmlformats.org/officeDocument/2006/relationships/image" Target="../media/image42.png"/><Relationship Id="rId4" Type="http://schemas.openxmlformats.org/officeDocument/2006/relationships/image" Target="../media/image41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svg"/><Relationship Id="rId2" Type="http://schemas.openxmlformats.org/officeDocument/2006/relationships/image" Target="../media/image44.svg"/><Relationship Id="rId1" Type="http://schemas.openxmlformats.org/officeDocument/2006/relationships/slideLayout" Target="../slideLayouts/slideLayout1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16.xml"/><Relationship Id="rId6" Type="http://schemas.openxmlformats.org/officeDocument/2006/relationships/image" Target="../media/image50.svg"/><Relationship Id="rId5" Type="http://schemas.openxmlformats.org/officeDocument/2006/relationships/image" Target="../media/image49.svg"/><Relationship Id="rId4" Type="http://schemas.openxmlformats.org/officeDocument/2006/relationships/image" Target="../media/image48.sv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svg"/><Relationship Id="rId3" Type="http://schemas.openxmlformats.org/officeDocument/2006/relationships/slideLayout" Target="../slideLayouts/slideLayout16.xml"/><Relationship Id="rId7" Type="http://schemas.openxmlformats.org/officeDocument/2006/relationships/image" Target="../media/image54.svg"/><Relationship Id="rId2" Type="http://schemas.openxmlformats.org/officeDocument/2006/relationships/video" Target="../media/media12.mp4"/><Relationship Id="rId1" Type="http://schemas.microsoft.com/office/2007/relationships/media" Target="../media/media12.mp4"/><Relationship Id="rId6" Type="http://schemas.openxmlformats.org/officeDocument/2006/relationships/image" Target="../media/image53.svg"/><Relationship Id="rId5" Type="http://schemas.openxmlformats.org/officeDocument/2006/relationships/image" Target="../media/image52.svg"/><Relationship Id="rId4" Type="http://schemas.openxmlformats.org/officeDocument/2006/relationships/image" Target="../media/image51.png"/><Relationship Id="rId9" Type="http://schemas.openxmlformats.org/officeDocument/2006/relationships/image" Target="../media/image56.sv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32.xml"/><Relationship Id="rId4" Type="http://schemas.openxmlformats.org/officeDocument/2006/relationships/image" Target="../media/image59.pn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3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3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sk.wikipedia.org/wiki/Uroboros" TargetMode="External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32.xml"/><Relationship Id="rId4" Type="http://schemas.openxmlformats.org/officeDocument/2006/relationships/image" Target="../media/image64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technofaq.org/posts/2020/02/what-is-search-engine-optimisation-and-why-does-my-business-need-it/" TargetMode="External"/><Relationship Id="rId2" Type="http://schemas.openxmlformats.org/officeDocument/2006/relationships/image" Target="../media/image65.jpg"/><Relationship Id="rId1" Type="http://schemas.openxmlformats.org/officeDocument/2006/relationships/slideLayout" Target="../slideLayouts/slideLayout16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68.png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0.svg"/><Relationship Id="rId3" Type="http://schemas.openxmlformats.org/officeDocument/2006/relationships/image" Target="../media/image16.svg"/><Relationship Id="rId7" Type="http://schemas.openxmlformats.org/officeDocument/2006/relationships/image" Target="../media/image69.svg"/><Relationship Id="rId2" Type="http://schemas.openxmlformats.org/officeDocument/2006/relationships/image" Target="../media/image15.svg"/><Relationship Id="rId1" Type="http://schemas.openxmlformats.org/officeDocument/2006/relationships/slideLayout" Target="../slideLayouts/slideLayout16.xml"/><Relationship Id="rId6" Type="http://schemas.openxmlformats.org/officeDocument/2006/relationships/image" Target="../media/image19.svg"/><Relationship Id="rId5" Type="http://schemas.openxmlformats.org/officeDocument/2006/relationships/image" Target="../media/image18.svg"/><Relationship Id="rId4" Type="http://schemas.openxmlformats.org/officeDocument/2006/relationships/image" Target="../media/image17.svg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16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16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13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video" Target="../media/media13.mp4"/><Relationship Id="rId1" Type="http://schemas.microsoft.com/office/2007/relationships/media" Target="../media/media13.mp4"/><Relationship Id="rId4" Type="http://schemas.openxmlformats.org/officeDocument/2006/relationships/image" Target="../media/image75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16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16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16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ostokąt: zaokrąglone rogi 8">
            <a:extLst>
              <a:ext uri="{FF2B5EF4-FFF2-40B4-BE49-F238E27FC236}">
                <a16:creationId xmlns:a16="http://schemas.microsoft.com/office/drawing/2014/main" id="{537AD15A-D398-8099-1869-363E30ABE9C9}"/>
              </a:ext>
            </a:extLst>
          </p:cNvPr>
          <p:cNvSpPr/>
          <p:nvPr/>
        </p:nvSpPr>
        <p:spPr>
          <a:xfrm>
            <a:off x="7141580" y="6470735"/>
            <a:ext cx="5312779" cy="1404307"/>
          </a:xfrm>
          <a:prstGeom prst="roundRect">
            <a:avLst/>
          </a:prstGeom>
          <a:solidFill>
            <a:srgbClr val="FFB14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pic>
        <p:nvPicPr>
          <p:cNvPr id="8" name="Obraz 7">
            <a:extLst>
              <a:ext uri="{FF2B5EF4-FFF2-40B4-BE49-F238E27FC236}">
                <a16:creationId xmlns:a16="http://schemas.microsoft.com/office/drawing/2014/main" id="{F35E1A7B-CCEB-1D41-FE08-89FAD161721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79" t="6101" r="746" b="6101"/>
          <a:stretch>
            <a:fillRect/>
          </a:stretch>
        </p:blipFill>
        <p:spPr>
          <a:xfrm>
            <a:off x="6208481" y="4987427"/>
            <a:ext cx="2929382" cy="2929382"/>
          </a:xfrm>
          <a:custGeom>
            <a:avLst/>
            <a:gdLst>
              <a:gd name="csX0" fmla="*/ 1464691 w 2929382"/>
              <a:gd name="csY0" fmla="*/ 0 h 2929382"/>
              <a:gd name="csX1" fmla="*/ 2929382 w 2929382"/>
              <a:gd name="csY1" fmla="*/ 1464691 h 2929382"/>
              <a:gd name="csX2" fmla="*/ 1464691 w 2929382"/>
              <a:gd name="csY2" fmla="*/ 2929382 h 2929382"/>
              <a:gd name="csX3" fmla="*/ 0 w 2929382"/>
              <a:gd name="csY3" fmla="*/ 1464691 h 2929382"/>
              <a:gd name="csX4" fmla="*/ 1464691 w 2929382"/>
              <a:gd name="csY4" fmla="*/ 0 h 292938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2929382" h="2929382">
                <a:moveTo>
                  <a:pt x="1464691" y="0"/>
                </a:moveTo>
                <a:cubicBezTo>
                  <a:pt x="2273618" y="0"/>
                  <a:pt x="2929382" y="655764"/>
                  <a:pt x="2929382" y="1464691"/>
                </a:cubicBezTo>
                <a:cubicBezTo>
                  <a:pt x="2929382" y="2273618"/>
                  <a:pt x="2273618" y="2929382"/>
                  <a:pt x="1464691" y="2929382"/>
                </a:cubicBezTo>
                <a:cubicBezTo>
                  <a:pt x="655764" y="2929382"/>
                  <a:pt x="0" y="2273618"/>
                  <a:pt x="0" y="1464691"/>
                </a:cubicBezTo>
                <a:cubicBezTo>
                  <a:pt x="0" y="655764"/>
                  <a:pt x="655764" y="0"/>
                  <a:pt x="1464691" y="0"/>
                </a:cubicBezTo>
                <a:close/>
              </a:path>
            </a:pathLst>
          </a:custGeom>
        </p:spPr>
      </p:pic>
      <p:sp>
        <p:nvSpPr>
          <p:cNvPr id="2" name="Podtytuł 1">
            <a:extLst>
              <a:ext uri="{FF2B5EF4-FFF2-40B4-BE49-F238E27FC236}">
                <a16:creationId xmlns:a16="http://schemas.microsoft.com/office/drawing/2014/main" id="{5CDA1EB2-4EE4-4F38-B4FB-28C7FAC3CF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35554" y="3669174"/>
            <a:ext cx="7592690" cy="2356705"/>
          </a:xfrm>
        </p:spPr>
        <p:txBody>
          <a:bodyPr/>
          <a:lstStyle/>
          <a:p>
            <a:r>
              <a:rPr lang="pl-PL" dirty="0"/>
              <a:t>Zaufanie społeczne w erze syntetycznych mediów</a:t>
            </a:r>
          </a:p>
        </p:txBody>
      </p:sp>
      <p:sp>
        <p:nvSpPr>
          <p:cNvPr id="3" name="Tytuł 2">
            <a:extLst>
              <a:ext uri="{FF2B5EF4-FFF2-40B4-BE49-F238E27FC236}">
                <a16:creationId xmlns:a16="http://schemas.microsoft.com/office/drawing/2014/main" id="{3EAE3C90-74AA-C02A-8AA1-69C1E91A1B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35553" y="1224287"/>
            <a:ext cx="8247605" cy="2092036"/>
          </a:xfrm>
        </p:spPr>
        <p:txBody>
          <a:bodyPr/>
          <a:lstStyle/>
          <a:p>
            <a:r>
              <a:rPr lang="pl-PL" dirty="0"/>
              <a:t>Prawda w czasach post-prawdy</a:t>
            </a:r>
          </a:p>
        </p:txBody>
      </p:sp>
      <p:sp>
        <p:nvSpPr>
          <p:cNvPr id="4" name="Podtytuł 1">
            <a:extLst>
              <a:ext uri="{FF2B5EF4-FFF2-40B4-BE49-F238E27FC236}">
                <a16:creationId xmlns:a16="http://schemas.microsoft.com/office/drawing/2014/main" id="{14168485-BECF-805E-DFFB-E062DEEBFAAF}"/>
              </a:ext>
            </a:extLst>
          </p:cNvPr>
          <p:cNvSpPr txBox="1">
            <a:spLocks/>
          </p:cNvSpPr>
          <p:nvPr/>
        </p:nvSpPr>
        <p:spPr>
          <a:xfrm>
            <a:off x="9378212" y="6549247"/>
            <a:ext cx="2835797" cy="1247281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spcAft>
                <a:spcPts val="600"/>
              </a:spcAft>
              <a:buFont typeface="Century Gothic" panose="020B0502020202020204" pitchFamily="34" charset="0"/>
              <a:buNone/>
              <a:defRPr sz="1800" b="1" kern="1200">
                <a:solidFill>
                  <a:srgbClr val="212E39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50000"/>
              </a:lnSpc>
              <a:spcBef>
                <a:spcPts val="500"/>
              </a:spcBef>
              <a:spcAft>
                <a:spcPts val="600"/>
              </a:spcAft>
              <a:buClr>
                <a:srgbClr val="162B38"/>
              </a:buClr>
              <a:buFont typeface="+mj-lt"/>
              <a:buNone/>
              <a:defRPr sz="2000" b="0" kern="1200">
                <a:solidFill>
                  <a:srgbClr val="121F29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50000"/>
              </a:lnSpc>
              <a:spcBef>
                <a:spcPts val="500"/>
              </a:spcBef>
              <a:spcAft>
                <a:spcPts val="600"/>
              </a:spcAft>
              <a:buFont typeface="+mj-lt"/>
              <a:buNone/>
              <a:defRPr sz="1800" b="0" kern="1200">
                <a:solidFill>
                  <a:srgbClr val="121F29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50000"/>
              </a:lnSpc>
              <a:spcBef>
                <a:spcPts val="500"/>
              </a:spcBef>
              <a:spcAft>
                <a:spcPts val="600"/>
              </a:spcAft>
              <a:buClr>
                <a:srgbClr val="121F29"/>
              </a:buClr>
              <a:buFont typeface="Arial" panose="020B0604020202020204" pitchFamily="34" charset="0"/>
              <a:buNone/>
              <a:defRPr sz="1600" b="0" kern="1200">
                <a:solidFill>
                  <a:srgbClr val="121F29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50000"/>
              </a:lnSpc>
              <a:spcBef>
                <a:spcPts val="500"/>
              </a:spcBef>
              <a:spcAft>
                <a:spcPts val="600"/>
              </a:spcAft>
              <a:buFont typeface="Wingdings" panose="05000000000000000000" pitchFamily="2" charset="2"/>
              <a:buNone/>
              <a:defRPr lang="pl-PL" sz="1600" kern="1200">
                <a:solidFill>
                  <a:srgbClr val="121F29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0"/>
              </a:spcAft>
            </a:pPr>
            <a:r>
              <a:rPr lang="pl-PL" sz="2400" dirty="0"/>
              <a:t>Michał Ołowski</a:t>
            </a:r>
          </a:p>
          <a:p>
            <a:pPr>
              <a:spcBef>
                <a:spcPts val="0"/>
              </a:spcBef>
            </a:pPr>
            <a:r>
              <a:rPr lang="pl-PL" sz="2400" dirty="0"/>
              <a:t>NASK</a:t>
            </a:r>
          </a:p>
        </p:txBody>
      </p:sp>
    </p:spTree>
    <p:extLst>
      <p:ext uri="{BB962C8B-B14F-4D97-AF65-F5344CB8AC3E}">
        <p14:creationId xmlns:p14="http://schemas.microsoft.com/office/powerpoint/2010/main" val="2317888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ytuł 3">
            <a:extLst>
              <a:ext uri="{FF2B5EF4-FFF2-40B4-BE49-F238E27FC236}">
                <a16:creationId xmlns:a16="http://schemas.microsoft.com/office/drawing/2014/main" id="{5F2A8260-D865-FD63-4DC7-2241F629214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pl-PL" dirty="0"/>
              <a:t>Czym jest prawda?</a:t>
            </a:r>
          </a:p>
        </p:txBody>
      </p:sp>
    </p:spTree>
    <p:extLst>
      <p:ext uri="{BB962C8B-B14F-4D97-AF65-F5344CB8AC3E}">
        <p14:creationId xmlns:p14="http://schemas.microsoft.com/office/powerpoint/2010/main" val="258411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Wideo 5" title="Oceaniczny Ripple">
            <a:hlinkClick r:id="" action="ppaction://media"/>
            <a:extLst>
              <a:ext uri="{FF2B5EF4-FFF2-40B4-BE49-F238E27FC236}">
                <a16:creationId xmlns:a16="http://schemas.microsoft.com/office/drawing/2014/main" id="{0FF34D75-0DEC-7685-FE4A-9E46EF9C59F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1058" y="0"/>
            <a:ext cx="15172266" cy="8534400"/>
          </a:xfrm>
          <a:prstGeom prst="rect">
            <a:avLst/>
          </a:prstGeom>
        </p:spPr>
      </p:pic>
      <p:sp>
        <p:nvSpPr>
          <p:cNvPr id="4" name="Symbol zastępczy tekstu 3">
            <a:extLst>
              <a:ext uri="{FF2B5EF4-FFF2-40B4-BE49-F238E27FC236}">
                <a16:creationId xmlns:a16="http://schemas.microsoft.com/office/drawing/2014/main" id="{6E725A82-066A-0E7B-F1B0-253C0B54F6E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2749009" y="1283716"/>
            <a:ext cx="9672132" cy="534670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pl-PL" sz="2800" i="1" dirty="0">
                <a:latin typeface="Amasis MT Pro Light" panose="020F0502020204030204" pitchFamily="18" charset="-18"/>
              </a:rPr>
              <a:t>Powiedzieć, że istnieje, o czymś, czego nie ma, jest </a:t>
            </a:r>
            <a:r>
              <a:rPr lang="pl-PL" sz="2800" b="1" i="1" dirty="0">
                <a:latin typeface="Amasis MT Pro Light" panose="020F0502020204030204" pitchFamily="18" charset="-18"/>
              </a:rPr>
              <a:t>fałszem</a:t>
            </a:r>
            <a:r>
              <a:rPr lang="pl-PL" sz="2800" i="1" dirty="0">
                <a:latin typeface="Amasis MT Pro Light" panose="020F0502020204030204" pitchFamily="18" charset="-18"/>
              </a:rPr>
              <a:t>. </a:t>
            </a:r>
          </a:p>
          <a:p>
            <a:pPr marL="0" indent="0">
              <a:buNone/>
            </a:pPr>
            <a:endParaRPr lang="pl-PL" sz="2800" i="1" dirty="0">
              <a:latin typeface="Amasis MT Pro Light" panose="020F0502020204030204" pitchFamily="18" charset="-18"/>
            </a:endParaRPr>
          </a:p>
          <a:p>
            <a:pPr marL="0" indent="0" algn="r">
              <a:buNone/>
            </a:pPr>
            <a:r>
              <a:rPr lang="pl-PL" sz="2800" i="1" dirty="0">
                <a:latin typeface="Amasis MT Pro Light" panose="020F0502020204030204" pitchFamily="18" charset="-18"/>
              </a:rPr>
              <a:t>Powiedzieć o tym, co jest, że jest, </a:t>
            </a:r>
          </a:p>
          <a:p>
            <a:pPr marL="0" indent="0" algn="r">
              <a:buNone/>
            </a:pPr>
            <a:r>
              <a:rPr lang="pl-PL" sz="2800" i="1" dirty="0">
                <a:latin typeface="Amasis MT Pro Light" panose="020F0502020204030204" pitchFamily="18" charset="-18"/>
              </a:rPr>
              <a:t>a o tym, czego nie ma, że go nie ma,</a:t>
            </a:r>
          </a:p>
          <a:p>
            <a:pPr marL="0" indent="0" algn="r">
              <a:buNone/>
            </a:pPr>
            <a:r>
              <a:rPr lang="pl-PL" sz="2800" i="1" dirty="0">
                <a:latin typeface="Amasis MT Pro Light" panose="020F0502020204030204" pitchFamily="18" charset="-18"/>
              </a:rPr>
              <a:t> jest </a:t>
            </a:r>
            <a:r>
              <a:rPr lang="pl-PL" sz="2800" b="1" i="1" dirty="0">
                <a:latin typeface="Amasis MT Pro Light" panose="020F0502020204030204" pitchFamily="18" charset="-18"/>
              </a:rPr>
              <a:t>prawdą</a:t>
            </a:r>
            <a:r>
              <a:rPr lang="pl-PL" sz="2800" i="1" dirty="0">
                <a:latin typeface="Amasis MT Pro Light" panose="020F0502020204030204" pitchFamily="18" charset="-18"/>
              </a:rPr>
              <a:t>. </a:t>
            </a:r>
          </a:p>
          <a:p>
            <a:pPr marL="0" indent="0">
              <a:buNone/>
            </a:pPr>
            <a:endParaRPr lang="pl-PL" sz="2800" i="1" dirty="0">
              <a:latin typeface="Amasis MT Pro Light" panose="020F0502020204030204" pitchFamily="18" charset="-18"/>
            </a:endParaRPr>
          </a:p>
          <a:p>
            <a:pPr marL="0" indent="0">
              <a:buNone/>
            </a:pPr>
            <a:r>
              <a:rPr lang="pl-PL" sz="3900" b="1" i="1" dirty="0">
                <a:latin typeface="Amasis MT Pro Light" panose="020F0502020204030204" pitchFamily="18" charset="-18"/>
              </a:rPr>
              <a:t>~Arystoteles</a:t>
            </a:r>
          </a:p>
        </p:txBody>
      </p:sp>
    </p:spTree>
    <p:extLst>
      <p:ext uri="{BB962C8B-B14F-4D97-AF65-F5344CB8AC3E}">
        <p14:creationId xmlns:p14="http://schemas.microsoft.com/office/powerpoint/2010/main" val="857121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9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28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3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Wideo 5" title="Oceaniczny Ripple">
            <a:hlinkClick r:id="" action="ppaction://media"/>
            <a:extLst>
              <a:ext uri="{FF2B5EF4-FFF2-40B4-BE49-F238E27FC236}">
                <a16:creationId xmlns:a16="http://schemas.microsoft.com/office/drawing/2014/main" id="{0FF34D75-0DEC-7685-FE4A-9E46EF9C59F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1058" y="0"/>
            <a:ext cx="15172266" cy="8534400"/>
          </a:xfrm>
          <a:prstGeom prst="rect">
            <a:avLst/>
          </a:prstGeom>
        </p:spPr>
      </p:pic>
      <p:sp>
        <p:nvSpPr>
          <p:cNvPr id="4" name="Symbol zastępczy tekstu 3">
            <a:extLst>
              <a:ext uri="{FF2B5EF4-FFF2-40B4-BE49-F238E27FC236}">
                <a16:creationId xmlns:a16="http://schemas.microsoft.com/office/drawing/2014/main" id="{6E725A82-066A-0E7B-F1B0-253C0B54F6E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727388" y="329184"/>
            <a:ext cx="12166412" cy="69352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pl-PL" sz="3200" i="1" dirty="0" err="1">
                <a:solidFill>
                  <a:schemeClr val="tx1">
                    <a:lumMod val="50000"/>
                    <a:lumOff val="50000"/>
                  </a:schemeClr>
                </a:solidFill>
                <a:latin typeface="Amasis MT Pro Light" panose="02040304050005020304" pitchFamily="18" charset="-18"/>
              </a:rPr>
              <a:t>veritas</a:t>
            </a:r>
            <a:r>
              <a:rPr lang="pl-PL" sz="32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Amasis MT Pro Light" panose="02040304050005020304" pitchFamily="18" charset="-18"/>
              </a:rPr>
              <a:t> </a:t>
            </a:r>
            <a:r>
              <a:rPr lang="pl-PL" sz="3200" i="1" dirty="0" err="1">
                <a:solidFill>
                  <a:schemeClr val="tx1">
                    <a:lumMod val="50000"/>
                    <a:lumOff val="50000"/>
                  </a:schemeClr>
                </a:solidFill>
                <a:latin typeface="Amasis MT Pro Light" panose="02040304050005020304" pitchFamily="18" charset="-18"/>
              </a:rPr>
              <a:t>est</a:t>
            </a:r>
            <a:r>
              <a:rPr lang="pl-PL" sz="32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Amasis MT Pro Light" panose="02040304050005020304" pitchFamily="18" charset="-18"/>
              </a:rPr>
              <a:t> </a:t>
            </a:r>
            <a:r>
              <a:rPr lang="pl-PL" sz="3200" i="1" dirty="0" err="1">
                <a:solidFill>
                  <a:schemeClr val="tx1">
                    <a:lumMod val="50000"/>
                    <a:lumOff val="50000"/>
                  </a:schemeClr>
                </a:solidFill>
                <a:latin typeface="Amasis MT Pro Light" panose="02040304050005020304" pitchFamily="18" charset="-18"/>
              </a:rPr>
              <a:t>adaequatio</a:t>
            </a:r>
            <a:r>
              <a:rPr lang="pl-PL" sz="32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Amasis MT Pro Light" panose="02040304050005020304" pitchFamily="18" charset="-18"/>
              </a:rPr>
              <a:t> rei et </a:t>
            </a:r>
            <a:r>
              <a:rPr lang="pl-PL" sz="3200" i="1" dirty="0" err="1">
                <a:solidFill>
                  <a:schemeClr val="tx1">
                    <a:lumMod val="50000"/>
                    <a:lumOff val="50000"/>
                  </a:schemeClr>
                </a:solidFill>
                <a:latin typeface="Amasis MT Pro Light" panose="02040304050005020304" pitchFamily="18" charset="-18"/>
              </a:rPr>
              <a:t>intellectus</a:t>
            </a:r>
            <a:endParaRPr lang="pl-PL" sz="3200" i="1" dirty="0">
              <a:solidFill>
                <a:schemeClr val="tx1">
                  <a:lumMod val="50000"/>
                  <a:lumOff val="50000"/>
                </a:schemeClr>
              </a:solidFill>
              <a:latin typeface="Amasis MT Pro Light" panose="02040304050005020304" pitchFamily="18" charset="-18"/>
            </a:endParaRPr>
          </a:p>
          <a:p>
            <a:pPr marL="0" indent="0">
              <a:buNone/>
            </a:pPr>
            <a:r>
              <a:rPr lang="pl-PL" sz="3200" i="1" dirty="0">
                <a:latin typeface="Amasis MT Pro Light" panose="02040304050005020304" pitchFamily="18" charset="-18"/>
              </a:rPr>
              <a:t>Prawda jest zgodnością rzeczy i umysłu</a:t>
            </a:r>
          </a:p>
          <a:p>
            <a:pPr marL="0" indent="0">
              <a:buNone/>
            </a:pPr>
            <a:r>
              <a:rPr lang="pl-PL" sz="3200" b="1" i="1" dirty="0">
                <a:latin typeface="Amasis MT Pro Light" panose="02040304050005020304" pitchFamily="18" charset="-18"/>
              </a:rPr>
              <a:t> ~Tomasz z Akwinu</a:t>
            </a:r>
          </a:p>
          <a:p>
            <a:pPr marL="0" indent="0">
              <a:buNone/>
            </a:pPr>
            <a:endParaRPr lang="pl-PL" sz="3200" i="1" dirty="0">
              <a:latin typeface="Amasis MT Pro Light" panose="02040304050005020304" pitchFamily="18" charset="-18"/>
            </a:endParaRPr>
          </a:p>
          <a:p>
            <a:pPr marL="0" indent="0">
              <a:buNone/>
            </a:pPr>
            <a:endParaRPr lang="pl-PL" sz="3200" i="1" dirty="0">
              <a:latin typeface="Amasis MT Pro Light" panose="02040304050005020304" pitchFamily="18" charset="-18"/>
            </a:endParaRPr>
          </a:p>
        </p:txBody>
      </p:sp>
    </p:spTree>
    <p:extLst>
      <p:ext uri="{BB962C8B-B14F-4D97-AF65-F5344CB8AC3E}">
        <p14:creationId xmlns:p14="http://schemas.microsoft.com/office/powerpoint/2010/main" val="1433359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9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20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5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ytuł 3">
            <a:extLst>
              <a:ext uri="{FF2B5EF4-FFF2-40B4-BE49-F238E27FC236}">
                <a16:creationId xmlns:a16="http://schemas.microsoft.com/office/drawing/2014/main" id="{D3298AAE-CA34-AF46-C902-045AEB4A834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pl-PL" dirty="0"/>
              <a:t>Jak poznać prawdę?</a:t>
            </a:r>
          </a:p>
        </p:txBody>
      </p:sp>
    </p:spTree>
    <p:extLst>
      <p:ext uri="{BB962C8B-B14F-4D97-AF65-F5344CB8AC3E}">
        <p14:creationId xmlns:p14="http://schemas.microsoft.com/office/powerpoint/2010/main" val="3528361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ytuł 2">
            <a:extLst>
              <a:ext uri="{FF2B5EF4-FFF2-40B4-BE49-F238E27FC236}">
                <a16:creationId xmlns:a16="http://schemas.microsoft.com/office/drawing/2014/main" id="{574B4503-DE2E-C74E-1DA6-9319171F527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pl-PL" dirty="0"/>
              <a:t>Empiryzm</a:t>
            </a:r>
          </a:p>
        </p:txBody>
      </p:sp>
      <p:sp>
        <p:nvSpPr>
          <p:cNvPr id="4" name="Symbol zastępczy tekstu 3">
            <a:extLst>
              <a:ext uri="{FF2B5EF4-FFF2-40B4-BE49-F238E27FC236}">
                <a16:creationId xmlns:a16="http://schemas.microsoft.com/office/drawing/2014/main" id="{D5E5DB7A-5490-6615-F4A5-E33E29DDA35E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pl-PL" sz="2000" dirty="0"/>
              <a:t>zasadniczą rolę w poznaniu odgrywa doświadczenie</a:t>
            </a:r>
          </a:p>
        </p:txBody>
      </p:sp>
      <p:grpSp>
        <p:nvGrpSpPr>
          <p:cNvPr id="17" name="Grupa 16">
            <a:extLst>
              <a:ext uri="{FF2B5EF4-FFF2-40B4-BE49-F238E27FC236}">
                <a16:creationId xmlns:a16="http://schemas.microsoft.com/office/drawing/2014/main" id="{8E6F8F44-8E43-D454-D63D-B29297643EFD}"/>
              </a:ext>
            </a:extLst>
          </p:cNvPr>
          <p:cNvGrpSpPr/>
          <p:nvPr/>
        </p:nvGrpSpPr>
        <p:grpSpPr>
          <a:xfrm>
            <a:off x="2202251" y="3563112"/>
            <a:ext cx="10767235" cy="1408176"/>
            <a:chOff x="2287725" y="3438234"/>
            <a:chExt cx="10767235" cy="1408176"/>
          </a:xfrm>
        </p:grpSpPr>
        <p:pic>
          <p:nvPicPr>
            <p:cNvPr id="6" name="Grafika 5" descr="Oko kontur">
              <a:extLst>
                <a:ext uri="{FF2B5EF4-FFF2-40B4-BE49-F238E27FC236}">
                  <a16:creationId xmlns:a16="http://schemas.microsoft.com/office/drawing/2014/main" id="{685A2FA0-3D9A-1626-0B48-98DAFD9EABEE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4627490" y="3438234"/>
              <a:ext cx="1408176" cy="1408176"/>
            </a:xfrm>
            <a:prstGeom prst="rect">
              <a:avLst/>
            </a:prstGeom>
          </p:spPr>
        </p:pic>
        <p:pic>
          <p:nvPicPr>
            <p:cNvPr id="8" name="Grafika 7" descr="ekran dotykowy kontur">
              <a:extLst>
                <a:ext uri="{FF2B5EF4-FFF2-40B4-BE49-F238E27FC236}">
                  <a16:creationId xmlns:a16="http://schemas.microsoft.com/office/drawing/2014/main" id="{F278EB26-955C-6A47-EEDD-F71D16732575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11646784" y="3438234"/>
              <a:ext cx="1408176" cy="1408176"/>
            </a:xfrm>
            <a:prstGeom prst="rect">
              <a:avLst/>
            </a:prstGeom>
          </p:spPr>
        </p:pic>
        <p:pic>
          <p:nvPicPr>
            <p:cNvPr id="10" name="Grafika 9" descr="Nos kontur">
              <a:extLst>
                <a:ext uri="{FF2B5EF4-FFF2-40B4-BE49-F238E27FC236}">
                  <a16:creationId xmlns:a16="http://schemas.microsoft.com/office/drawing/2014/main" id="{A620B966-BAED-A0DA-EDA6-68C5A460B76B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9307020" y="3438234"/>
              <a:ext cx="1408176" cy="1408176"/>
            </a:xfrm>
            <a:prstGeom prst="rect">
              <a:avLst/>
            </a:prstGeom>
          </p:spPr>
        </p:pic>
        <p:pic>
          <p:nvPicPr>
            <p:cNvPr id="12" name="Grafika 11" descr="Usta kontur">
              <a:extLst>
                <a:ext uri="{FF2B5EF4-FFF2-40B4-BE49-F238E27FC236}">
                  <a16:creationId xmlns:a16="http://schemas.microsoft.com/office/drawing/2014/main" id="{A4E2118F-191B-A252-AA33-7E9F91FDC75C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6967255" y="3438234"/>
              <a:ext cx="1408176" cy="1408176"/>
            </a:xfrm>
            <a:prstGeom prst="rect">
              <a:avLst/>
            </a:prstGeom>
          </p:spPr>
        </p:pic>
        <p:pic>
          <p:nvPicPr>
            <p:cNvPr id="16" name="Grafika 15" descr="Ucho kontur">
              <a:extLst>
                <a:ext uri="{FF2B5EF4-FFF2-40B4-BE49-F238E27FC236}">
                  <a16:creationId xmlns:a16="http://schemas.microsoft.com/office/drawing/2014/main" id="{1851FF31-99DF-0A78-C0CC-78970DCAE8F2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2287725" y="3438234"/>
              <a:ext cx="1408176" cy="140817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298429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tytuł 4">
            <a:extLst>
              <a:ext uri="{FF2B5EF4-FFF2-40B4-BE49-F238E27FC236}">
                <a16:creationId xmlns:a16="http://schemas.microsoft.com/office/drawing/2014/main" id="{C0C40B5C-355E-CF1D-1385-54F5CFA1556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16577" y="4069447"/>
            <a:ext cx="7592690" cy="1366123"/>
          </a:xfrm>
        </p:spPr>
        <p:txBody>
          <a:bodyPr/>
          <a:lstStyle/>
          <a:p>
            <a:r>
              <a:rPr lang="pl-PL" dirty="0"/>
              <a:t>Generatywna sztuczna inteligencja i jej syntetyczna rzeczywistość</a:t>
            </a:r>
          </a:p>
        </p:txBody>
      </p:sp>
      <p:sp>
        <p:nvSpPr>
          <p:cNvPr id="4" name="Tytuł 3">
            <a:extLst>
              <a:ext uri="{FF2B5EF4-FFF2-40B4-BE49-F238E27FC236}">
                <a16:creationId xmlns:a16="http://schemas.microsoft.com/office/drawing/2014/main" id="{112FF9D5-ED13-FD05-673D-8A5C0C85FA7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16577" y="772874"/>
            <a:ext cx="7592690" cy="2092036"/>
          </a:xfrm>
        </p:spPr>
        <p:txBody>
          <a:bodyPr/>
          <a:lstStyle/>
          <a:p>
            <a:r>
              <a:rPr lang="pl-PL" dirty="0"/>
              <a:t>W kontrze naszym zmysłom</a:t>
            </a:r>
          </a:p>
        </p:txBody>
      </p:sp>
      <p:pic>
        <p:nvPicPr>
          <p:cNvPr id="7" name="Obraz 6" descr="A futuristic 2 story building nestled in the wilderness.">
            <a:extLst>
              <a:ext uri="{FF2B5EF4-FFF2-40B4-BE49-F238E27FC236}">
                <a16:creationId xmlns:a16="http://schemas.microsoft.com/office/drawing/2014/main" id="{7936A7D4-93DC-31E5-1EAF-68F37952151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070"/>
          <a:stretch>
            <a:fillRect/>
          </a:stretch>
        </p:blipFill>
        <p:spPr>
          <a:xfrm>
            <a:off x="829056" y="1953004"/>
            <a:ext cx="5094249" cy="3050681"/>
          </a:xfrm>
          <a:prstGeom prst="rect">
            <a:avLst/>
          </a:prstGeom>
        </p:spPr>
      </p:pic>
      <p:sp>
        <p:nvSpPr>
          <p:cNvPr id="9" name="pole tekstowe 8">
            <a:extLst>
              <a:ext uri="{FF2B5EF4-FFF2-40B4-BE49-F238E27FC236}">
                <a16:creationId xmlns:a16="http://schemas.microsoft.com/office/drawing/2014/main" id="{7D4B4086-F7BB-DD8C-6B7C-372C67306419}"/>
              </a:ext>
            </a:extLst>
          </p:cNvPr>
          <p:cNvSpPr txBox="1"/>
          <p:nvPr/>
        </p:nvSpPr>
        <p:spPr>
          <a:xfrm>
            <a:off x="0" y="7882866"/>
            <a:ext cx="2827579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l-PL" sz="1000" dirty="0">
                <a:solidFill>
                  <a:schemeClr val="bg1"/>
                </a:solidFill>
              </a:rPr>
              <a:t>https://developer.nvidia.com/blog/understanding-diffusion-models-an-essential-guide-for-aec-professionals/</a:t>
            </a:r>
          </a:p>
        </p:txBody>
      </p:sp>
    </p:spTree>
    <p:extLst>
      <p:ext uri="{BB962C8B-B14F-4D97-AF65-F5344CB8AC3E}">
        <p14:creationId xmlns:p14="http://schemas.microsoft.com/office/powerpoint/2010/main" val="1323565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tytuł 1">
            <a:extLst>
              <a:ext uri="{FF2B5EF4-FFF2-40B4-BE49-F238E27FC236}">
                <a16:creationId xmlns:a16="http://schemas.microsoft.com/office/drawing/2014/main" id="{B9E7AC03-79CF-FDAC-8491-5E1BE4AB032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3" name="Tytuł 2">
            <a:extLst>
              <a:ext uri="{FF2B5EF4-FFF2-40B4-BE49-F238E27FC236}">
                <a16:creationId xmlns:a16="http://schemas.microsoft.com/office/drawing/2014/main" id="{98D57DC7-753D-125C-B8A4-6FB33CF3793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5" name="Prostokąt 4">
            <a:extLst>
              <a:ext uri="{FF2B5EF4-FFF2-40B4-BE49-F238E27FC236}">
                <a16:creationId xmlns:a16="http://schemas.microsoft.com/office/drawing/2014/main" id="{7634E455-DD41-AF84-0105-1F327FC64F94}"/>
              </a:ext>
            </a:extLst>
          </p:cNvPr>
          <p:cNvSpPr/>
          <p:nvPr/>
        </p:nvSpPr>
        <p:spPr>
          <a:xfrm>
            <a:off x="0" y="0"/>
            <a:ext cx="15171738" cy="8534400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pic>
        <p:nvPicPr>
          <p:cNvPr id="4" name="dalee - girl-with-a-pearl-earring-bts-cropped">
            <a:hlinkClick r:id="" action="ppaction://media"/>
            <a:extLst>
              <a:ext uri="{FF2B5EF4-FFF2-40B4-BE49-F238E27FC236}">
                <a16:creationId xmlns:a16="http://schemas.microsoft.com/office/drawing/2014/main" id="{053C93F8-10DE-FD0C-BC68-09ED33F6314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84444" y="396240"/>
            <a:ext cx="14602849" cy="7741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3875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79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ole tekstowe 5">
            <a:extLst>
              <a:ext uri="{FF2B5EF4-FFF2-40B4-BE49-F238E27FC236}">
                <a16:creationId xmlns:a16="http://schemas.microsoft.com/office/drawing/2014/main" id="{58733621-923D-9236-6E3D-C83637D33C7D}"/>
              </a:ext>
            </a:extLst>
          </p:cNvPr>
          <p:cNvSpPr txBox="1"/>
          <p:nvPr/>
        </p:nvSpPr>
        <p:spPr>
          <a:xfrm>
            <a:off x="109728" y="8150469"/>
            <a:ext cx="8244839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l-PL" sz="1200" dirty="0"/>
              <a:t>https://www.reddit.com/r/ChatGPT/comments/1pe630n/will_smith_eating_spaghetti_29_years_later/</a:t>
            </a:r>
          </a:p>
        </p:txBody>
      </p:sp>
      <p:pic>
        <p:nvPicPr>
          <p:cNvPr id="2" name="m2-res_480p">
            <a:hlinkClick r:id="" action="ppaction://media"/>
            <a:extLst>
              <a:ext uri="{FF2B5EF4-FFF2-40B4-BE49-F238E27FC236}">
                <a16:creationId xmlns:a16="http://schemas.microsoft.com/office/drawing/2014/main" id="{10B2532E-E79C-8818-2C96-34607593190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4421" y="149933"/>
            <a:ext cx="14726395" cy="82775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7502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16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az 4">
            <a:extLst>
              <a:ext uri="{FF2B5EF4-FFF2-40B4-BE49-F238E27FC236}">
                <a16:creationId xmlns:a16="http://schemas.microsoft.com/office/drawing/2014/main" id="{06C5CA25-5053-C377-8103-EA9EE1E933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304" y="237922"/>
            <a:ext cx="4511040" cy="8058556"/>
          </a:xfrm>
          <a:prstGeom prst="rect">
            <a:avLst/>
          </a:prstGeom>
        </p:spPr>
      </p:pic>
      <p:pic>
        <p:nvPicPr>
          <p:cNvPr id="8" name="Obraz 7">
            <a:extLst>
              <a:ext uri="{FF2B5EF4-FFF2-40B4-BE49-F238E27FC236}">
                <a16:creationId xmlns:a16="http://schemas.microsoft.com/office/drawing/2014/main" id="{246B96EF-5A74-79A2-06D6-E8E57FBA728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-2213" r="5200" b="1"/>
          <a:stretch>
            <a:fillRect/>
          </a:stretch>
        </p:blipFill>
        <p:spPr>
          <a:xfrm>
            <a:off x="7068023" y="-188798"/>
            <a:ext cx="8090596" cy="8723198"/>
          </a:xfrm>
          <a:prstGeom prst="rect">
            <a:avLst/>
          </a:prstGeom>
        </p:spPr>
      </p:pic>
      <p:pic>
        <p:nvPicPr>
          <p:cNvPr id="10" name="Obraz 9">
            <a:extLst>
              <a:ext uri="{FF2B5EF4-FFF2-40B4-BE49-F238E27FC236}">
                <a16:creationId xmlns:a16="http://schemas.microsoft.com/office/drawing/2014/main" id="{98E604AE-FB0B-A789-BEB7-9A105790255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119" y="0"/>
            <a:ext cx="4777409" cy="853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93546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9">
            <a:extLst>
              <a:ext uri="{FF2B5EF4-FFF2-40B4-BE49-F238E27FC236}">
                <a16:creationId xmlns:a16="http://schemas.microsoft.com/office/drawing/2014/main" id="{24387CEE-4227-3AA8-DDB8-05D19EC41AB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85869" y="0"/>
            <a:ext cx="7585869" cy="8501024"/>
          </a:xfrm>
          <a:prstGeom prst="rect">
            <a:avLst/>
          </a:prstGeom>
        </p:spPr>
      </p:pic>
      <p:pic>
        <p:nvPicPr>
          <p:cNvPr id="14" name="Obraz 13">
            <a:extLst>
              <a:ext uri="{FF2B5EF4-FFF2-40B4-BE49-F238E27FC236}">
                <a16:creationId xmlns:a16="http://schemas.microsoft.com/office/drawing/2014/main" id="{C534298D-987F-844F-ED1F-8FE69E46420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6688"/>
            <a:ext cx="5956211" cy="853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03919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az 3">
            <a:extLst>
              <a:ext uri="{FF2B5EF4-FFF2-40B4-BE49-F238E27FC236}">
                <a16:creationId xmlns:a16="http://schemas.microsoft.com/office/drawing/2014/main" id="{001C8613-6E15-9AB0-1796-86FB1F8071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6306" y="1552454"/>
            <a:ext cx="5121750" cy="6829000"/>
          </a:xfrm>
          <a:prstGeom prst="rect">
            <a:avLst/>
          </a:prstGeom>
        </p:spPr>
      </p:pic>
      <p:pic>
        <p:nvPicPr>
          <p:cNvPr id="6" name="Obraz 5">
            <a:extLst>
              <a:ext uri="{FF2B5EF4-FFF2-40B4-BE49-F238E27FC236}">
                <a16:creationId xmlns:a16="http://schemas.microsoft.com/office/drawing/2014/main" id="{253E2B64-7D3F-D23F-882D-7F44B12064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48241" y="1571683"/>
            <a:ext cx="5267191" cy="4292761"/>
          </a:xfrm>
          <a:prstGeom prst="rect">
            <a:avLst/>
          </a:prstGeom>
        </p:spPr>
      </p:pic>
      <p:pic>
        <p:nvPicPr>
          <p:cNvPr id="7" name="Obraz 6">
            <a:extLst>
              <a:ext uri="{FF2B5EF4-FFF2-40B4-BE49-F238E27FC236}">
                <a16:creationId xmlns:a16="http://schemas.microsoft.com/office/drawing/2014/main" id="{249DF9AB-5068-9B5F-7F17-DB8CC5788B0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217" y="1562068"/>
            <a:ext cx="4085863" cy="68097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006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Video by resinart_aiyana [DYRs28ERpJ_]">
            <a:hlinkClick r:id="" action="ppaction://media"/>
            <a:extLst>
              <a:ext uri="{FF2B5EF4-FFF2-40B4-BE49-F238E27FC236}">
                <a16:creationId xmlns:a16="http://schemas.microsoft.com/office/drawing/2014/main" id="{638AEF5D-208E-C4EF-BE12-013EE6E6019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185569" y="0"/>
            <a:ext cx="4800600" cy="8534400"/>
          </a:xfrm>
          <a:prstGeom prst="rect">
            <a:avLst/>
          </a:prstGeom>
        </p:spPr>
      </p:pic>
      <p:pic>
        <p:nvPicPr>
          <p:cNvPr id="7" name="Obraz 6">
            <a:extLst>
              <a:ext uri="{FF2B5EF4-FFF2-40B4-BE49-F238E27FC236}">
                <a16:creationId xmlns:a16="http://schemas.microsoft.com/office/drawing/2014/main" id="{A48588CA-3596-320D-7779-CA2F9AD926D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705251" y="0"/>
            <a:ext cx="3391373" cy="3896269"/>
          </a:xfrm>
          <a:prstGeom prst="rect">
            <a:avLst/>
          </a:prstGeom>
        </p:spPr>
      </p:pic>
      <p:pic>
        <p:nvPicPr>
          <p:cNvPr id="9" name="Obraz 8">
            <a:extLst>
              <a:ext uri="{FF2B5EF4-FFF2-40B4-BE49-F238E27FC236}">
                <a16:creationId xmlns:a16="http://schemas.microsoft.com/office/drawing/2014/main" id="{5C0C143F-4E5F-D593-EFE0-A277AF51C6CC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405"/>
          <a:stretch>
            <a:fillRect/>
          </a:stretch>
        </p:blipFill>
        <p:spPr>
          <a:xfrm>
            <a:off x="10613985" y="4139055"/>
            <a:ext cx="3811866" cy="4029637"/>
          </a:xfrm>
          <a:prstGeom prst="rect">
            <a:avLst/>
          </a:prstGeom>
        </p:spPr>
      </p:pic>
      <p:sp>
        <p:nvSpPr>
          <p:cNvPr id="10" name="Owal 9">
            <a:extLst>
              <a:ext uri="{FF2B5EF4-FFF2-40B4-BE49-F238E27FC236}">
                <a16:creationId xmlns:a16="http://schemas.microsoft.com/office/drawing/2014/main" id="{ED26F95F-C8DB-24E7-53CE-D8DF138A030A}"/>
              </a:ext>
            </a:extLst>
          </p:cNvPr>
          <p:cNvSpPr/>
          <p:nvPr/>
        </p:nvSpPr>
        <p:spPr>
          <a:xfrm>
            <a:off x="11623964" y="0"/>
            <a:ext cx="1011381" cy="997527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12" name="Owal 11">
            <a:extLst>
              <a:ext uri="{FF2B5EF4-FFF2-40B4-BE49-F238E27FC236}">
                <a16:creationId xmlns:a16="http://schemas.microsoft.com/office/drawing/2014/main" id="{4D958378-B063-603D-0D7D-0CCDB5B4FB95}"/>
              </a:ext>
            </a:extLst>
          </p:cNvPr>
          <p:cNvSpPr/>
          <p:nvPr/>
        </p:nvSpPr>
        <p:spPr>
          <a:xfrm>
            <a:off x="11895246" y="4267200"/>
            <a:ext cx="1011381" cy="997527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7932614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11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7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28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  <p:bldLst>
      <p:bldP spid="10" grpId="0" animBg="1"/>
      <p:bldP spid="1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nature ai bobry">
            <a:hlinkClick r:id="" action="ppaction://media"/>
            <a:extLst>
              <a:ext uri="{FF2B5EF4-FFF2-40B4-BE49-F238E27FC236}">
                <a16:creationId xmlns:a16="http://schemas.microsoft.com/office/drawing/2014/main" id="{803E78C3-7F16-D3E4-5AA9-72EC0F9F0041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643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184775" y="0"/>
            <a:ext cx="4800600" cy="853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2371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48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az 5">
            <a:extLst>
              <a:ext uri="{FF2B5EF4-FFF2-40B4-BE49-F238E27FC236}">
                <a16:creationId xmlns:a16="http://schemas.microsoft.com/office/drawing/2014/main" id="{D87AE53F-9303-81A6-EE8F-604AC68B05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80354"/>
            <a:ext cx="15171738" cy="4354289"/>
          </a:xfrm>
          <a:prstGeom prst="rect">
            <a:avLst/>
          </a:prstGeom>
        </p:spPr>
      </p:pic>
      <p:pic>
        <p:nvPicPr>
          <p:cNvPr id="7" name="Obraz 6">
            <a:extLst>
              <a:ext uri="{FF2B5EF4-FFF2-40B4-BE49-F238E27FC236}">
                <a16:creationId xmlns:a16="http://schemas.microsoft.com/office/drawing/2014/main" id="{6B1EAF73-1C4D-2DBF-62F7-C59B7EB05ED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1" t="40309" r="86988" b="23234"/>
          <a:stretch>
            <a:fillRect/>
          </a:stretch>
        </p:blipFill>
        <p:spPr>
          <a:xfrm>
            <a:off x="1134420" y="5452320"/>
            <a:ext cx="3544686" cy="2885954"/>
          </a:xfrm>
          <a:prstGeom prst="rect">
            <a:avLst/>
          </a:prstGeom>
        </p:spPr>
      </p:pic>
      <p:pic>
        <p:nvPicPr>
          <p:cNvPr id="9" name="Obraz 8">
            <a:extLst>
              <a:ext uri="{FF2B5EF4-FFF2-40B4-BE49-F238E27FC236}">
                <a16:creationId xmlns:a16="http://schemas.microsoft.com/office/drawing/2014/main" id="{E479A8AF-740F-833D-B91D-18F16A94A3C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958" t="41789" r="53191" b="21754"/>
          <a:stretch>
            <a:fillRect/>
          </a:stretch>
        </p:blipFill>
        <p:spPr>
          <a:xfrm>
            <a:off x="5813526" y="5452320"/>
            <a:ext cx="3544686" cy="2885954"/>
          </a:xfrm>
          <a:prstGeom prst="rect">
            <a:avLst/>
          </a:prstGeom>
        </p:spPr>
      </p:pic>
      <p:pic>
        <p:nvPicPr>
          <p:cNvPr id="11" name="Obraz 10">
            <a:extLst>
              <a:ext uri="{FF2B5EF4-FFF2-40B4-BE49-F238E27FC236}">
                <a16:creationId xmlns:a16="http://schemas.microsoft.com/office/drawing/2014/main" id="{7C31F547-EA12-2E3E-A976-E85DEA6AA55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7705" t="41344" r="19444" b="22199"/>
          <a:stretch>
            <a:fillRect/>
          </a:stretch>
        </p:blipFill>
        <p:spPr>
          <a:xfrm>
            <a:off x="10492632" y="5452320"/>
            <a:ext cx="3544686" cy="28859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2095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ole tekstowe 7">
            <a:extLst>
              <a:ext uri="{FF2B5EF4-FFF2-40B4-BE49-F238E27FC236}">
                <a16:creationId xmlns:a16="http://schemas.microsoft.com/office/drawing/2014/main" id="{4D900146-0932-0995-8E8E-BA6D5AEE1AF7}"/>
              </a:ext>
            </a:extLst>
          </p:cNvPr>
          <p:cNvSpPr txBox="1"/>
          <p:nvPr/>
        </p:nvSpPr>
        <p:spPr>
          <a:xfrm>
            <a:off x="8442037" y="8226623"/>
            <a:ext cx="758720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l-PL" sz="1400" dirty="0"/>
              <a:t>https://www.youtube.com/watch?v=41ucEr7lyPM</a:t>
            </a:r>
          </a:p>
        </p:txBody>
      </p:sp>
      <p:pic>
        <p:nvPicPr>
          <p:cNvPr id="2" name="Watch： New high-quality video shows Cole Thomas Allen storming security at White House dinner [41ucEr7lyPM]">
            <a:hlinkClick r:id="" action="ppaction://media"/>
            <a:extLst>
              <a:ext uri="{FF2B5EF4-FFF2-40B4-BE49-F238E27FC236}">
                <a16:creationId xmlns:a16="http://schemas.microsoft.com/office/drawing/2014/main" id="{E86FAE3F-0A33-0C90-6655-B92422A639A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957579" y="0"/>
            <a:ext cx="11256579" cy="8550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3981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00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SETH WEATHERS - I enhanced the security footage from last nights assassination attemp... [2048412453592236033]">
            <a:hlinkClick r:id="" action="ppaction://media"/>
            <a:extLst>
              <a:ext uri="{FF2B5EF4-FFF2-40B4-BE49-F238E27FC236}">
                <a16:creationId xmlns:a16="http://schemas.microsoft.com/office/drawing/2014/main" id="{39F5F183-C501-0A48-A3DA-4F18B0F3BED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-527" y="0"/>
            <a:ext cx="15172265" cy="8534400"/>
          </a:xfrm>
          <a:prstGeom prst="rect">
            <a:avLst/>
          </a:prstGeom>
        </p:spPr>
      </p:pic>
      <p:sp>
        <p:nvSpPr>
          <p:cNvPr id="3" name="pole tekstowe 2">
            <a:extLst>
              <a:ext uri="{FF2B5EF4-FFF2-40B4-BE49-F238E27FC236}">
                <a16:creationId xmlns:a16="http://schemas.microsoft.com/office/drawing/2014/main" id="{28AC5927-79B1-73DE-96DD-BB0EBF3F09DF}"/>
              </a:ext>
            </a:extLst>
          </p:cNvPr>
          <p:cNvSpPr txBox="1"/>
          <p:nvPr/>
        </p:nvSpPr>
        <p:spPr>
          <a:xfrm>
            <a:off x="10027920" y="8226623"/>
            <a:ext cx="14843815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l-PL" sz="1400" dirty="0"/>
              <a:t>https://x.com/sethweathers/status/2048412511574118432</a:t>
            </a:r>
          </a:p>
        </p:txBody>
      </p:sp>
    </p:spTree>
    <p:extLst>
      <p:ext uri="{BB962C8B-B14F-4D97-AF65-F5344CB8AC3E}">
        <p14:creationId xmlns:p14="http://schemas.microsoft.com/office/powerpoint/2010/main" val="35503849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11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tytuł 4">
            <a:extLst>
              <a:ext uri="{FF2B5EF4-FFF2-40B4-BE49-F238E27FC236}">
                <a16:creationId xmlns:a16="http://schemas.microsoft.com/office/drawing/2014/main" id="{89BB2675-6C41-B174-5E06-055255D7DC4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74450" y="4581364"/>
            <a:ext cx="7592690" cy="1366123"/>
          </a:xfrm>
        </p:spPr>
        <p:txBody>
          <a:bodyPr/>
          <a:lstStyle/>
          <a:p>
            <a:r>
              <a:rPr lang="pl-PL" dirty="0"/>
              <a:t>Technologia manipulująca twarzą i głosem</a:t>
            </a:r>
          </a:p>
        </p:txBody>
      </p:sp>
      <p:sp>
        <p:nvSpPr>
          <p:cNvPr id="4" name="Tytuł 3">
            <a:extLst>
              <a:ext uri="{FF2B5EF4-FFF2-40B4-BE49-F238E27FC236}">
                <a16:creationId xmlns:a16="http://schemas.microsoft.com/office/drawing/2014/main" id="{62B1B2B8-4F60-E97E-3E3A-AB45FB74F7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74450" y="1861001"/>
            <a:ext cx="7592690" cy="2092036"/>
          </a:xfrm>
        </p:spPr>
        <p:txBody>
          <a:bodyPr/>
          <a:lstStyle/>
          <a:p>
            <a:r>
              <a:rPr lang="pl-PL" dirty="0"/>
              <a:t>Władca marionetek</a:t>
            </a:r>
          </a:p>
        </p:txBody>
      </p:sp>
    </p:spTree>
    <p:extLst>
      <p:ext uri="{BB962C8B-B14F-4D97-AF65-F5344CB8AC3E}">
        <p14:creationId xmlns:p14="http://schemas.microsoft.com/office/powerpoint/2010/main" val="2446966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1758869113329">
            <a:hlinkClick r:id="" action="ppaction://media"/>
            <a:extLst>
              <a:ext uri="{FF2B5EF4-FFF2-40B4-BE49-F238E27FC236}">
                <a16:creationId xmlns:a16="http://schemas.microsoft.com/office/drawing/2014/main" id="{2B131540-E8EE-D405-D387-EE8A13229E25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19449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287759" y="94374"/>
            <a:ext cx="6596219" cy="83456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7738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53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18B1E833-091B-0BC2-EAB1-F5FE0621C742}"/>
              </a:ext>
            </a:extLst>
          </p:cNvPr>
          <p:cNvSpPr/>
          <p:nvPr/>
        </p:nvSpPr>
        <p:spPr>
          <a:xfrm>
            <a:off x="0" y="149"/>
            <a:ext cx="15171738" cy="8534102"/>
          </a:xfrm>
          <a:prstGeom prst="rect">
            <a:avLst/>
          </a:prstGeom>
          <a:solidFill>
            <a:srgbClr val="010923"/>
          </a:solidFill>
          <a:ln>
            <a:solidFill>
              <a:schemeClr val="tx1"/>
            </a:solidFill>
          </a:ln>
          <a:effectLst>
            <a:outerShdw blurRad="38100" dist="12700" dir="5400000" algn="ctr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t">
            <a:noAutofit/>
          </a:bodyPr>
          <a:lstStyle/>
          <a:p>
            <a:pPr algn="ctr">
              <a:spcBef>
                <a:spcPts val="1244"/>
              </a:spcBef>
            </a:pPr>
            <a:endParaRPr lang="en-US" sz="1742" b="1" dirty="0">
              <a:solidFill>
                <a:schemeClr val="tx1"/>
              </a:solidFill>
            </a:endParaRPr>
          </a:p>
        </p:txBody>
      </p:sp>
      <p:pic>
        <p:nvPicPr>
          <p:cNvPr id="3" name="Hargreaves -  The Brainwaves Video Anthology">
            <a:hlinkClick r:id="" action="ppaction://media"/>
            <a:extLst>
              <a:ext uri="{FF2B5EF4-FFF2-40B4-BE49-F238E27FC236}">
                <a16:creationId xmlns:a16="http://schemas.microsoft.com/office/drawing/2014/main" id="{D60EBF98-4919-904F-BDBC-120186AAFD12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792" end="1012"/>
                </p14:media>
              </p:ext>
            </p:extLst>
          </p:nvPr>
        </p:nvPicPr>
        <p:blipFill>
          <a:blip r:embed="rId4"/>
          <a:srcRect/>
          <a:stretch/>
        </p:blipFill>
        <p:spPr>
          <a:xfrm>
            <a:off x="25" y="149"/>
            <a:ext cx="15171735" cy="8534102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31DC8D8D-A774-AEC5-87C1-B5B772F8D831}"/>
              </a:ext>
            </a:extLst>
          </p:cNvPr>
          <p:cNvSpPr/>
          <p:nvPr/>
        </p:nvSpPr>
        <p:spPr>
          <a:xfrm rot="20857698">
            <a:off x="635926" y="175652"/>
            <a:ext cx="4589966" cy="1953223"/>
          </a:xfrm>
          <a:prstGeom prst="rect">
            <a:avLst/>
          </a:prstGeom>
          <a:noFill/>
        </p:spPr>
        <p:txBody>
          <a:bodyPr wrap="none" lIns="113788" tIns="56894" rIns="113788" bIns="56894">
            <a:spAutoFit/>
          </a:bodyPr>
          <a:lstStyle/>
          <a:p>
            <a:pPr algn="ctr"/>
            <a:r>
              <a:rPr lang="pl-PL" sz="11946" b="1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gency FB" panose="020B0503020202020204" pitchFamily="34" charset="0"/>
                <a:ea typeface="ADLaM Display" panose="020F0502020204030204" pitchFamily="2" charset="0"/>
                <a:cs typeface="ADLaM Display" panose="020F0502020204030204" pitchFamily="2" charset="0"/>
              </a:rPr>
              <a:t>Oryginał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D4A51F3-FDAB-4B87-0CCF-F94061C90170}"/>
              </a:ext>
            </a:extLst>
          </p:cNvPr>
          <p:cNvSpPr txBox="1"/>
          <p:nvPr/>
        </p:nvSpPr>
        <p:spPr>
          <a:xfrm>
            <a:off x="479767" y="7926414"/>
            <a:ext cx="14691992" cy="608113"/>
          </a:xfrm>
          <a:prstGeom prst="rect">
            <a:avLst/>
          </a:prstGeom>
          <a:noFill/>
        </p:spPr>
        <p:txBody>
          <a:bodyPr wrap="square" lIns="0" tIns="44798" rIns="268791" bIns="44798" rtlCol="0">
            <a:spAutoFit/>
          </a:bodyPr>
          <a:lstStyle/>
          <a:p>
            <a:pPr>
              <a:lnSpc>
                <a:spcPct val="130000"/>
              </a:lnSpc>
              <a:spcBef>
                <a:spcPts val="1244"/>
              </a:spcBef>
            </a:pPr>
            <a:r>
              <a:rPr lang="en-US" sz="1369" b="1" dirty="0">
                <a:solidFill>
                  <a:schemeClr val="bg2"/>
                </a:solidFill>
              </a:rPr>
              <a:t>The Brainwaves Video Anthology. "Andy Hargreaves - Leadership from the Middle: The Beating Heart of Educational Transformation." </a:t>
            </a:r>
            <a:r>
              <a:rPr lang="en-US" sz="1369" b="1" i="1" dirty="0">
                <a:solidFill>
                  <a:schemeClr val="bg2"/>
                </a:solidFill>
              </a:rPr>
              <a:t>YouTube</a:t>
            </a:r>
            <a:r>
              <a:rPr lang="en-US" sz="1369" b="1" dirty="0">
                <a:solidFill>
                  <a:schemeClr val="bg2"/>
                </a:solidFill>
              </a:rPr>
              <a:t>, https://www.youtube.com/watch?v=G3q78NCx9F0. </a:t>
            </a:r>
            <a:r>
              <a:rPr lang="pl-PL" sz="1369" b="1" dirty="0">
                <a:solidFill>
                  <a:schemeClr val="bg2"/>
                </a:solidFill>
              </a:rPr>
              <a:t>Dostęp: </a:t>
            </a:r>
            <a:r>
              <a:rPr lang="en-US" sz="1369" b="1" dirty="0">
                <a:solidFill>
                  <a:schemeClr val="bg2"/>
                </a:solidFill>
              </a:rPr>
              <a:t>5.</a:t>
            </a:r>
            <a:r>
              <a:rPr lang="pl-PL" sz="1369" b="1" dirty="0">
                <a:solidFill>
                  <a:schemeClr val="bg2"/>
                </a:solidFill>
              </a:rPr>
              <a:t>12.</a:t>
            </a:r>
            <a:r>
              <a:rPr lang="en-US" sz="1369" b="1" dirty="0">
                <a:solidFill>
                  <a:schemeClr val="bg2"/>
                </a:solidFill>
              </a:rPr>
              <a:t>2024</a:t>
            </a:r>
          </a:p>
        </p:txBody>
      </p:sp>
    </p:spTree>
    <p:extLst>
      <p:ext uri="{BB962C8B-B14F-4D97-AF65-F5344CB8AC3E}">
        <p14:creationId xmlns:p14="http://schemas.microsoft.com/office/powerpoint/2010/main" val="25230658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7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6703F5D-22FB-4291-08A4-E938E4BF82D8}"/>
              </a:ext>
            </a:extLst>
          </p:cNvPr>
          <p:cNvSpPr/>
          <p:nvPr/>
        </p:nvSpPr>
        <p:spPr>
          <a:xfrm>
            <a:off x="0" y="149"/>
            <a:ext cx="15171738" cy="8534102"/>
          </a:xfrm>
          <a:prstGeom prst="rect">
            <a:avLst/>
          </a:prstGeom>
          <a:solidFill>
            <a:srgbClr val="010923"/>
          </a:solidFill>
          <a:ln>
            <a:solidFill>
              <a:schemeClr val="tx1"/>
            </a:solidFill>
          </a:ln>
          <a:effectLst>
            <a:outerShdw blurRad="38100" dist="12700" dir="5400000" algn="ctr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t">
            <a:noAutofit/>
          </a:bodyPr>
          <a:lstStyle/>
          <a:p>
            <a:pPr algn="ctr">
              <a:spcBef>
                <a:spcPts val="1244"/>
              </a:spcBef>
            </a:pPr>
            <a:endParaRPr lang="en-US" sz="1742" b="1" dirty="0">
              <a:solidFill>
                <a:schemeClr val="tx1"/>
              </a:solidFill>
            </a:endParaRPr>
          </a:p>
        </p:txBody>
      </p:sp>
      <p:pic>
        <p:nvPicPr>
          <p:cNvPr id="9" name="Hargreaves_fake zapalenie">
            <a:hlinkClick r:id="" action="ppaction://media"/>
            <a:extLst>
              <a:ext uri="{FF2B5EF4-FFF2-40B4-BE49-F238E27FC236}">
                <a16:creationId xmlns:a16="http://schemas.microsoft.com/office/drawing/2014/main" id="{783CDF0A-B596-F537-385C-618E44C925B3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260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318818" y="149"/>
            <a:ext cx="8534102" cy="8534102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58D2E8D2-D565-2336-682A-75B2826079AF}"/>
              </a:ext>
            </a:extLst>
          </p:cNvPr>
          <p:cNvSpPr/>
          <p:nvPr/>
        </p:nvSpPr>
        <p:spPr>
          <a:xfrm rot="20857698">
            <a:off x="338568" y="175652"/>
            <a:ext cx="5184680" cy="1953223"/>
          </a:xfrm>
          <a:prstGeom prst="rect">
            <a:avLst/>
          </a:prstGeom>
          <a:noFill/>
        </p:spPr>
        <p:txBody>
          <a:bodyPr wrap="none" lIns="113788" tIns="56894" rIns="113788" bIns="56894">
            <a:spAutoFit/>
          </a:bodyPr>
          <a:lstStyle/>
          <a:p>
            <a:pPr algn="ctr"/>
            <a:r>
              <a:rPr lang="pl-PL" sz="11946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gency FB" panose="020B0503020202020204" pitchFamily="34" charset="0"/>
                <a:ea typeface="ADLaM Display" panose="020F0502020204030204" pitchFamily="2" charset="0"/>
                <a:cs typeface="ADLaM Display" panose="020F0502020204030204" pitchFamily="2" charset="0"/>
              </a:rPr>
              <a:t>Oszustwo</a:t>
            </a:r>
          </a:p>
        </p:txBody>
      </p:sp>
    </p:spTree>
    <p:extLst>
      <p:ext uri="{BB962C8B-B14F-4D97-AF65-F5344CB8AC3E}">
        <p14:creationId xmlns:p14="http://schemas.microsoft.com/office/powerpoint/2010/main" val="31798383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92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ytuł 3">
            <a:extLst>
              <a:ext uri="{FF2B5EF4-FFF2-40B4-BE49-F238E27FC236}">
                <a16:creationId xmlns:a16="http://schemas.microsoft.com/office/drawing/2014/main" id="{F7012B1C-3D00-6A97-2560-A6900AB14FF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pl-PL"/>
          </a:p>
        </p:txBody>
      </p:sp>
      <p:pic>
        <p:nvPicPr>
          <p:cNvPr id="8" name="Obraz 7">
            <a:extLst>
              <a:ext uri="{FF2B5EF4-FFF2-40B4-BE49-F238E27FC236}">
                <a16:creationId xmlns:a16="http://schemas.microsoft.com/office/drawing/2014/main" id="{427F65B3-1BC7-185A-065A-0ABAE518CED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6543605"/>
            <a:ext cx="13067490" cy="1990796"/>
          </a:xfrm>
          <a:prstGeom prst="rect">
            <a:avLst/>
          </a:prstGeom>
        </p:spPr>
      </p:pic>
      <p:pic>
        <p:nvPicPr>
          <p:cNvPr id="2" name="CHOLESTEROL SPADA MOMENTALNIE! To warzywo to naturalna statyna za grosze ｜ Lekarz wyjaśnia [8rgJitCAiM0]">
            <a:hlinkClick r:id="" action="ppaction://media"/>
            <a:extLst>
              <a:ext uri="{FF2B5EF4-FFF2-40B4-BE49-F238E27FC236}">
                <a16:creationId xmlns:a16="http://schemas.microsoft.com/office/drawing/2014/main" id="{39CE36D6-744E-B66F-D220-50DC18B43EF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1633074" cy="65436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87844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az 6">
            <a:extLst>
              <a:ext uri="{FF2B5EF4-FFF2-40B4-BE49-F238E27FC236}">
                <a16:creationId xmlns:a16="http://schemas.microsoft.com/office/drawing/2014/main" id="{38902D61-7F1F-DC7B-9A31-DC9CF9D305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05566" y="2673751"/>
            <a:ext cx="7560606" cy="3002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9886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ytuł 5">
            <a:extLst>
              <a:ext uri="{FF2B5EF4-FFF2-40B4-BE49-F238E27FC236}">
                <a16:creationId xmlns:a16="http://schemas.microsoft.com/office/drawing/2014/main" id="{FE57D573-B3E6-136E-ED83-C873DAB2207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pl-PL" dirty="0"/>
              <a:t>Post-prawda zamiast prawdy</a:t>
            </a:r>
          </a:p>
        </p:txBody>
      </p:sp>
    </p:spTree>
    <p:extLst>
      <p:ext uri="{BB962C8B-B14F-4D97-AF65-F5344CB8AC3E}">
        <p14:creationId xmlns:p14="http://schemas.microsoft.com/office/powerpoint/2010/main" val="1553916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tytuł 3">
            <a:extLst>
              <a:ext uri="{FF2B5EF4-FFF2-40B4-BE49-F238E27FC236}">
                <a16:creationId xmlns:a16="http://schemas.microsoft.com/office/drawing/2014/main" id="{52EF6409-1CBD-267F-35E2-3F8F6327BE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30937" y="4381192"/>
            <a:ext cx="7592690" cy="1366123"/>
          </a:xfrm>
        </p:spPr>
        <p:txBody>
          <a:bodyPr/>
          <a:lstStyle/>
          <a:p>
            <a:r>
              <a:rPr lang="pl-PL" dirty="0"/>
              <a:t> „obiektywne fakty mają mniejszy wpływ na kształtowanie opinii publicznej niż odwołania do emocji i osobistych przekonań”.</a:t>
            </a:r>
          </a:p>
        </p:txBody>
      </p:sp>
      <p:sp>
        <p:nvSpPr>
          <p:cNvPr id="3" name="Tytuł 2">
            <a:extLst>
              <a:ext uri="{FF2B5EF4-FFF2-40B4-BE49-F238E27FC236}">
                <a16:creationId xmlns:a16="http://schemas.microsoft.com/office/drawing/2014/main" id="{CDC73314-C759-455C-8EA6-AD2C1E1974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30937" y="1709652"/>
            <a:ext cx="7592690" cy="2092036"/>
          </a:xfrm>
        </p:spPr>
        <p:txBody>
          <a:bodyPr/>
          <a:lstStyle/>
          <a:p>
            <a:r>
              <a:rPr lang="pl-PL" dirty="0"/>
              <a:t>Post-prawda</a:t>
            </a:r>
          </a:p>
        </p:txBody>
      </p:sp>
      <p:pic>
        <p:nvPicPr>
          <p:cNvPr id="6" name="Grafika 5" descr="Średniowieczna wieża kontur">
            <a:extLst>
              <a:ext uri="{FF2B5EF4-FFF2-40B4-BE49-F238E27FC236}">
                <a16:creationId xmlns:a16="http://schemas.microsoft.com/office/drawing/2014/main" id="{5B84D20B-0F1B-068F-D5FE-A36E54FC433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427282" y="1210916"/>
            <a:ext cx="2590772" cy="2590772"/>
          </a:xfrm>
          <a:prstGeom prst="rect">
            <a:avLst/>
          </a:prstGeom>
        </p:spPr>
      </p:pic>
      <p:pic>
        <p:nvPicPr>
          <p:cNvPr id="8" name="Grafika 7" descr="Głowa z kołami zębatymi z wypełnieniem pełnym">
            <a:extLst>
              <a:ext uri="{FF2B5EF4-FFF2-40B4-BE49-F238E27FC236}">
                <a16:creationId xmlns:a16="http://schemas.microsoft.com/office/drawing/2014/main" id="{A0B03A45-2015-F0E7-C08F-2B68D9F495F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18054" y="1885902"/>
            <a:ext cx="1915786" cy="19157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5001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az 6">
            <a:extLst>
              <a:ext uri="{FF2B5EF4-FFF2-40B4-BE49-F238E27FC236}">
                <a16:creationId xmlns:a16="http://schemas.microsoft.com/office/drawing/2014/main" id="{32ED1027-A398-0B03-5051-FB825A05A9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590702"/>
            <a:ext cx="6010816" cy="2261158"/>
          </a:xfrm>
          <a:prstGeom prst="rect">
            <a:avLst/>
          </a:prstGeom>
        </p:spPr>
      </p:pic>
      <p:pic>
        <p:nvPicPr>
          <p:cNvPr id="9" name="Obraz 8">
            <a:extLst>
              <a:ext uri="{FF2B5EF4-FFF2-40B4-BE49-F238E27FC236}">
                <a16:creationId xmlns:a16="http://schemas.microsoft.com/office/drawing/2014/main" id="{D36E0BEC-B438-A658-1C4A-B671323672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214" y="4344531"/>
            <a:ext cx="6098936" cy="3619609"/>
          </a:xfrm>
          <a:prstGeom prst="rect">
            <a:avLst/>
          </a:prstGeom>
        </p:spPr>
      </p:pic>
      <p:sp>
        <p:nvSpPr>
          <p:cNvPr id="11" name="pole tekstowe 10">
            <a:extLst>
              <a:ext uri="{FF2B5EF4-FFF2-40B4-BE49-F238E27FC236}">
                <a16:creationId xmlns:a16="http://schemas.microsoft.com/office/drawing/2014/main" id="{27E3CF24-0F20-6927-3080-5B9295852906}"/>
              </a:ext>
            </a:extLst>
          </p:cNvPr>
          <p:cNvSpPr txBox="1"/>
          <p:nvPr/>
        </p:nvSpPr>
        <p:spPr>
          <a:xfrm>
            <a:off x="7467320" y="7380259"/>
            <a:ext cx="758720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pl-PL" sz="1400" dirty="0" err="1"/>
              <a:t>Malwarebytes</a:t>
            </a:r>
            <a:r>
              <a:rPr lang="pl-PL" sz="1400" dirty="0"/>
              <a:t> „How AI </a:t>
            </a:r>
            <a:r>
              <a:rPr lang="pl-PL" sz="1400" dirty="0" err="1"/>
              <a:t>is</a:t>
            </a:r>
            <a:r>
              <a:rPr lang="pl-PL" sz="1400" dirty="0"/>
              <a:t> </a:t>
            </a:r>
            <a:r>
              <a:rPr lang="pl-PL" sz="1400" dirty="0" err="1"/>
              <a:t>Reshaping</a:t>
            </a:r>
            <a:r>
              <a:rPr lang="pl-PL" sz="1400" dirty="0"/>
              <a:t> Trust, </a:t>
            </a:r>
            <a:r>
              <a:rPr lang="pl-PL" sz="1400" dirty="0" err="1"/>
              <a:t>Scams</a:t>
            </a:r>
            <a:r>
              <a:rPr lang="pl-PL" sz="1400" dirty="0"/>
              <a:t> and Identity </a:t>
            </a:r>
            <a:r>
              <a:rPr lang="pl-PL" sz="1400" dirty="0" err="1"/>
              <a:t>Theft</a:t>
            </a:r>
            <a:r>
              <a:rPr lang="pl-PL" sz="1400" dirty="0"/>
              <a:t>”</a:t>
            </a:r>
          </a:p>
        </p:txBody>
      </p:sp>
      <p:grpSp>
        <p:nvGrpSpPr>
          <p:cNvPr id="44" name="Grupa 43">
            <a:extLst>
              <a:ext uri="{FF2B5EF4-FFF2-40B4-BE49-F238E27FC236}">
                <a16:creationId xmlns:a16="http://schemas.microsoft.com/office/drawing/2014/main" id="{AE11F0AC-BC48-2503-A11F-5F22F5FE4991}"/>
              </a:ext>
            </a:extLst>
          </p:cNvPr>
          <p:cNvGrpSpPr/>
          <p:nvPr/>
        </p:nvGrpSpPr>
        <p:grpSpPr>
          <a:xfrm>
            <a:off x="8830148" y="2721281"/>
            <a:ext cx="5029200" cy="914400"/>
            <a:chOff x="8830148" y="2721281"/>
            <a:chExt cx="5029200" cy="914400"/>
          </a:xfrm>
        </p:grpSpPr>
        <p:pic>
          <p:nvPicPr>
            <p:cNvPr id="21" name="Grafika 20" descr="Kobieta z wypełnieniem pełnym">
              <a:extLst>
                <a:ext uri="{FF2B5EF4-FFF2-40B4-BE49-F238E27FC236}">
                  <a16:creationId xmlns:a16="http://schemas.microsoft.com/office/drawing/2014/main" id="{9DF300E7-B967-9C41-5C41-3818D5626785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8830148" y="2721281"/>
              <a:ext cx="914400" cy="914400"/>
            </a:xfrm>
            <a:prstGeom prst="rect">
              <a:avLst/>
            </a:prstGeom>
          </p:spPr>
        </p:pic>
        <p:pic>
          <p:nvPicPr>
            <p:cNvPr id="23" name="Grafika 22" descr="Mężczyzna z wypełnieniem pełnym">
              <a:extLst>
                <a:ext uri="{FF2B5EF4-FFF2-40B4-BE49-F238E27FC236}">
                  <a16:creationId xmlns:a16="http://schemas.microsoft.com/office/drawing/2014/main" id="{90DBC14D-C72D-E919-4947-692C11E21892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9287348" y="2721281"/>
              <a:ext cx="914400" cy="914400"/>
            </a:xfrm>
            <a:prstGeom prst="rect">
              <a:avLst/>
            </a:prstGeom>
          </p:spPr>
        </p:pic>
        <p:pic>
          <p:nvPicPr>
            <p:cNvPr id="25" name="Grafika 24" descr="Kobieta z wypełnieniem pełnym">
              <a:extLst>
                <a:ext uri="{FF2B5EF4-FFF2-40B4-BE49-F238E27FC236}">
                  <a16:creationId xmlns:a16="http://schemas.microsoft.com/office/drawing/2014/main" id="{5CE53675-62C1-700F-CDE0-CCBADE52B9C8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9744548" y="2721281"/>
              <a:ext cx="914400" cy="914400"/>
            </a:xfrm>
            <a:prstGeom prst="rect">
              <a:avLst/>
            </a:prstGeom>
          </p:spPr>
        </p:pic>
        <p:pic>
          <p:nvPicPr>
            <p:cNvPr id="27" name="Grafika 26" descr="Mężczyzna z wypełnieniem pełnym">
              <a:extLst>
                <a:ext uri="{FF2B5EF4-FFF2-40B4-BE49-F238E27FC236}">
                  <a16:creationId xmlns:a16="http://schemas.microsoft.com/office/drawing/2014/main" id="{E253F731-A044-9463-CE30-D29C3D9FE70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10201748" y="2721281"/>
              <a:ext cx="914400" cy="914400"/>
            </a:xfrm>
            <a:prstGeom prst="rect">
              <a:avLst/>
            </a:prstGeom>
          </p:spPr>
        </p:pic>
        <p:pic>
          <p:nvPicPr>
            <p:cNvPr id="30" name="Grafika 29" descr="Mężczyzna z wypełnieniem pełnym">
              <a:extLst>
                <a:ext uri="{FF2B5EF4-FFF2-40B4-BE49-F238E27FC236}">
                  <a16:creationId xmlns:a16="http://schemas.microsoft.com/office/drawing/2014/main" id="{CDAF040E-F905-B94A-5FD0-92C2F45EA55E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10658948" y="2721281"/>
              <a:ext cx="914400" cy="914400"/>
            </a:xfrm>
            <a:prstGeom prst="rect">
              <a:avLst/>
            </a:prstGeom>
          </p:spPr>
        </p:pic>
        <p:pic>
          <p:nvPicPr>
            <p:cNvPr id="32" name="Grafika 31" descr="Kobieta z wypełnieniem pełnym">
              <a:extLst>
                <a:ext uri="{FF2B5EF4-FFF2-40B4-BE49-F238E27FC236}">
                  <a16:creationId xmlns:a16="http://schemas.microsoft.com/office/drawing/2014/main" id="{C961D3D7-0655-40C4-E314-67D556A1734F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1116148" y="2721281"/>
              <a:ext cx="914400" cy="914400"/>
            </a:xfrm>
            <a:prstGeom prst="rect">
              <a:avLst/>
            </a:prstGeom>
          </p:spPr>
        </p:pic>
        <p:pic>
          <p:nvPicPr>
            <p:cNvPr id="34" name="Grafika 33" descr="Mężczyzna z wypełnieniem pełnym">
              <a:extLst>
                <a:ext uri="{FF2B5EF4-FFF2-40B4-BE49-F238E27FC236}">
                  <a16:creationId xmlns:a16="http://schemas.microsoft.com/office/drawing/2014/main" id="{E2701110-2332-2C3D-98BF-A3E0181B759C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11573348" y="2721281"/>
              <a:ext cx="914400" cy="914400"/>
            </a:xfrm>
            <a:prstGeom prst="rect">
              <a:avLst/>
            </a:prstGeom>
          </p:spPr>
        </p:pic>
        <p:pic>
          <p:nvPicPr>
            <p:cNvPr id="36" name="Grafika 35" descr="Mężczyzna z wypełnieniem pełnym">
              <a:extLst>
                <a:ext uri="{FF2B5EF4-FFF2-40B4-BE49-F238E27FC236}">
                  <a16:creationId xmlns:a16="http://schemas.microsoft.com/office/drawing/2014/main" id="{D1A27381-4F2A-4488-AC0D-DBD49093E741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12030548" y="2721281"/>
              <a:ext cx="914400" cy="914400"/>
            </a:xfrm>
            <a:prstGeom prst="rect">
              <a:avLst/>
            </a:prstGeom>
          </p:spPr>
        </p:pic>
        <p:grpSp>
          <p:nvGrpSpPr>
            <p:cNvPr id="41" name="Grafika 37" descr="Kobieta z wypełnieniem pełnym">
              <a:extLst>
                <a:ext uri="{FF2B5EF4-FFF2-40B4-BE49-F238E27FC236}">
                  <a16:creationId xmlns:a16="http://schemas.microsoft.com/office/drawing/2014/main" id="{E51234E6-822A-E6F4-478C-A06F254746AD}"/>
                </a:ext>
              </a:extLst>
            </p:cNvPr>
            <p:cNvGrpSpPr/>
            <p:nvPr/>
          </p:nvGrpSpPr>
          <p:grpSpPr>
            <a:xfrm>
              <a:off x="12734884" y="2749856"/>
              <a:ext cx="420137" cy="857250"/>
              <a:chOff x="12734884" y="2749856"/>
              <a:chExt cx="420137" cy="857250"/>
            </a:xfrm>
            <a:solidFill>
              <a:schemeClr val="tx1"/>
            </a:solidFill>
          </p:grpSpPr>
          <p:sp>
            <p:nvSpPr>
              <p:cNvPr id="42" name="Owal 41">
                <a:extLst>
                  <a:ext uri="{FF2B5EF4-FFF2-40B4-BE49-F238E27FC236}">
                    <a16:creationId xmlns:a16="http://schemas.microsoft.com/office/drawing/2014/main" id="{618F2FC1-76A8-5B52-4BEA-62B9C5767EBB}"/>
                  </a:ext>
                </a:extLst>
              </p:cNvPr>
              <p:cNvSpPr/>
              <p:nvPr/>
            </p:nvSpPr>
            <p:spPr>
              <a:xfrm>
                <a:off x="12869700" y="2749856"/>
                <a:ext cx="152400" cy="152400"/>
              </a:xfrm>
              <a:prstGeom prst="ellipse">
                <a:avLst/>
              </a:prstGeom>
              <a:solidFill>
                <a:schemeClr val="tx1"/>
              </a:solidFill>
              <a:ln w="9525" cap="flat">
                <a:solidFill>
                  <a:schemeClr val="accent1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pl-PL"/>
              </a:p>
            </p:txBody>
          </p:sp>
          <p:sp>
            <p:nvSpPr>
              <p:cNvPr id="43" name="Dowolny kształt: kształt 42">
                <a:extLst>
                  <a:ext uri="{FF2B5EF4-FFF2-40B4-BE49-F238E27FC236}">
                    <a16:creationId xmlns:a16="http://schemas.microsoft.com/office/drawing/2014/main" id="{6F849395-A3B3-9159-8AB5-5813793D0500}"/>
                  </a:ext>
                </a:extLst>
              </p:cNvPr>
              <p:cNvSpPr/>
              <p:nvPr/>
            </p:nvSpPr>
            <p:spPr>
              <a:xfrm>
                <a:off x="12734884" y="2921306"/>
                <a:ext cx="420137" cy="685800"/>
              </a:xfrm>
              <a:custGeom>
                <a:avLst/>
                <a:gdLst>
                  <a:gd name="csX0" fmla="*/ 418661 w 420137"/>
                  <a:gd name="csY0" fmla="*/ 293370 h 685800"/>
                  <a:gd name="csX1" fmla="*/ 350081 w 420137"/>
                  <a:gd name="csY1" fmla="*/ 57150 h 685800"/>
                  <a:gd name="csX2" fmla="*/ 334841 w 420137"/>
                  <a:gd name="csY2" fmla="*/ 36195 h 685800"/>
                  <a:gd name="csX3" fmla="*/ 254831 w 420137"/>
                  <a:gd name="csY3" fmla="*/ 3810 h 685800"/>
                  <a:gd name="csX4" fmla="*/ 211016 w 420137"/>
                  <a:gd name="csY4" fmla="*/ 0 h 685800"/>
                  <a:gd name="csX5" fmla="*/ 167201 w 420137"/>
                  <a:gd name="csY5" fmla="*/ 3810 h 685800"/>
                  <a:gd name="csX6" fmla="*/ 87191 w 420137"/>
                  <a:gd name="csY6" fmla="*/ 36195 h 685800"/>
                  <a:gd name="csX7" fmla="*/ 71951 w 420137"/>
                  <a:gd name="csY7" fmla="*/ 57150 h 685800"/>
                  <a:gd name="csX8" fmla="*/ 1466 w 420137"/>
                  <a:gd name="csY8" fmla="*/ 293370 h 685800"/>
                  <a:gd name="csX9" fmla="*/ 28136 w 420137"/>
                  <a:gd name="csY9" fmla="*/ 340995 h 685800"/>
                  <a:gd name="csX10" fmla="*/ 39566 w 420137"/>
                  <a:gd name="csY10" fmla="*/ 342900 h 685800"/>
                  <a:gd name="csX11" fmla="*/ 75761 w 420137"/>
                  <a:gd name="csY11" fmla="*/ 316230 h 685800"/>
                  <a:gd name="csX12" fmla="*/ 134816 w 420137"/>
                  <a:gd name="csY12" fmla="*/ 116205 h 685800"/>
                  <a:gd name="csX13" fmla="*/ 134816 w 420137"/>
                  <a:gd name="csY13" fmla="*/ 182880 h 685800"/>
                  <a:gd name="csX14" fmla="*/ 64331 w 420137"/>
                  <a:gd name="csY14" fmla="*/ 419100 h 685800"/>
                  <a:gd name="csX15" fmla="*/ 115766 w 420137"/>
                  <a:gd name="csY15" fmla="*/ 419100 h 685800"/>
                  <a:gd name="csX16" fmla="*/ 115766 w 420137"/>
                  <a:gd name="csY16" fmla="*/ 685800 h 685800"/>
                  <a:gd name="csX17" fmla="*/ 191966 w 420137"/>
                  <a:gd name="csY17" fmla="*/ 685800 h 685800"/>
                  <a:gd name="csX18" fmla="*/ 191966 w 420137"/>
                  <a:gd name="csY18" fmla="*/ 419100 h 685800"/>
                  <a:gd name="csX19" fmla="*/ 230066 w 420137"/>
                  <a:gd name="csY19" fmla="*/ 419100 h 685800"/>
                  <a:gd name="csX20" fmla="*/ 230066 w 420137"/>
                  <a:gd name="csY20" fmla="*/ 685800 h 685800"/>
                  <a:gd name="csX21" fmla="*/ 306266 w 420137"/>
                  <a:gd name="csY21" fmla="*/ 685800 h 685800"/>
                  <a:gd name="csX22" fmla="*/ 306266 w 420137"/>
                  <a:gd name="csY22" fmla="*/ 419100 h 685800"/>
                  <a:gd name="csX23" fmla="*/ 357701 w 420137"/>
                  <a:gd name="csY23" fmla="*/ 419100 h 685800"/>
                  <a:gd name="csX24" fmla="*/ 287216 w 420137"/>
                  <a:gd name="csY24" fmla="*/ 182880 h 685800"/>
                  <a:gd name="csX25" fmla="*/ 287216 w 420137"/>
                  <a:gd name="csY25" fmla="*/ 116205 h 685800"/>
                  <a:gd name="csX26" fmla="*/ 346271 w 420137"/>
                  <a:gd name="csY26" fmla="*/ 316230 h 685800"/>
                  <a:gd name="csX27" fmla="*/ 382466 w 420137"/>
                  <a:gd name="csY27" fmla="*/ 342900 h 685800"/>
                  <a:gd name="csX28" fmla="*/ 393896 w 420137"/>
                  <a:gd name="csY28" fmla="*/ 340995 h 685800"/>
                  <a:gd name="csX29" fmla="*/ 418661 w 420137"/>
                  <a:gd name="csY29" fmla="*/ 293370 h 685800"/>
                </a:gdLst>
                <a:ahLst/>
                <a:cxnLst>
                  <a:cxn ang="0">
                    <a:pos x="csX0" y="csY0"/>
                  </a:cxn>
                  <a:cxn ang="0">
                    <a:pos x="csX1" y="csY1"/>
                  </a:cxn>
                  <a:cxn ang="0">
                    <a:pos x="csX2" y="csY2"/>
                  </a:cxn>
                  <a:cxn ang="0">
                    <a:pos x="csX3" y="csY3"/>
                  </a:cxn>
                  <a:cxn ang="0">
                    <a:pos x="csX4" y="csY4"/>
                  </a:cxn>
                  <a:cxn ang="0">
                    <a:pos x="csX5" y="csY5"/>
                  </a:cxn>
                  <a:cxn ang="0">
                    <a:pos x="csX6" y="csY6"/>
                  </a:cxn>
                  <a:cxn ang="0">
                    <a:pos x="csX7" y="csY7"/>
                  </a:cxn>
                  <a:cxn ang="0">
                    <a:pos x="csX8" y="csY8"/>
                  </a:cxn>
                  <a:cxn ang="0">
                    <a:pos x="csX9" y="csY9"/>
                  </a:cxn>
                  <a:cxn ang="0">
                    <a:pos x="csX10" y="csY10"/>
                  </a:cxn>
                  <a:cxn ang="0">
                    <a:pos x="csX11" y="csY11"/>
                  </a:cxn>
                  <a:cxn ang="0">
                    <a:pos x="csX12" y="csY12"/>
                  </a:cxn>
                  <a:cxn ang="0">
                    <a:pos x="csX13" y="csY13"/>
                  </a:cxn>
                  <a:cxn ang="0">
                    <a:pos x="csX14" y="csY14"/>
                  </a:cxn>
                  <a:cxn ang="0">
                    <a:pos x="csX15" y="csY15"/>
                  </a:cxn>
                  <a:cxn ang="0">
                    <a:pos x="csX16" y="csY16"/>
                  </a:cxn>
                  <a:cxn ang="0">
                    <a:pos x="csX17" y="csY17"/>
                  </a:cxn>
                  <a:cxn ang="0">
                    <a:pos x="csX18" y="csY18"/>
                  </a:cxn>
                  <a:cxn ang="0">
                    <a:pos x="csX19" y="csY19"/>
                  </a:cxn>
                  <a:cxn ang="0">
                    <a:pos x="csX20" y="csY20"/>
                  </a:cxn>
                  <a:cxn ang="0">
                    <a:pos x="csX21" y="csY21"/>
                  </a:cxn>
                  <a:cxn ang="0">
                    <a:pos x="csX22" y="csY22"/>
                  </a:cxn>
                  <a:cxn ang="0">
                    <a:pos x="csX23" y="csY23"/>
                  </a:cxn>
                  <a:cxn ang="0">
                    <a:pos x="csX24" y="csY24"/>
                  </a:cxn>
                  <a:cxn ang="0">
                    <a:pos x="csX25" y="csY25"/>
                  </a:cxn>
                  <a:cxn ang="0">
                    <a:pos x="csX26" y="csY26"/>
                  </a:cxn>
                  <a:cxn ang="0">
                    <a:pos x="csX27" y="csY27"/>
                  </a:cxn>
                  <a:cxn ang="0">
                    <a:pos x="csX28" y="csY28"/>
                  </a:cxn>
                  <a:cxn ang="0">
                    <a:pos x="csX29" y="csY29"/>
                  </a:cxn>
                </a:cxnLst>
                <a:rect l="l" t="t" r="r" b="b"/>
                <a:pathLst>
                  <a:path w="420137" h="685800">
                    <a:moveTo>
                      <a:pt x="418661" y="293370"/>
                    </a:moveTo>
                    <a:lnTo>
                      <a:pt x="350081" y="57150"/>
                    </a:lnTo>
                    <a:cubicBezTo>
                      <a:pt x="348176" y="47625"/>
                      <a:pt x="342461" y="40005"/>
                      <a:pt x="334841" y="36195"/>
                    </a:cubicBezTo>
                    <a:cubicBezTo>
                      <a:pt x="311981" y="20955"/>
                      <a:pt x="285311" y="11430"/>
                      <a:pt x="254831" y="3810"/>
                    </a:cubicBezTo>
                    <a:cubicBezTo>
                      <a:pt x="239591" y="1905"/>
                      <a:pt x="226256" y="0"/>
                      <a:pt x="211016" y="0"/>
                    </a:cubicBezTo>
                    <a:cubicBezTo>
                      <a:pt x="195776" y="0"/>
                      <a:pt x="182441" y="1905"/>
                      <a:pt x="167201" y="3810"/>
                    </a:cubicBezTo>
                    <a:cubicBezTo>
                      <a:pt x="136721" y="9525"/>
                      <a:pt x="110051" y="20955"/>
                      <a:pt x="87191" y="36195"/>
                    </a:cubicBezTo>
                    <a:cubicBezTo>
                      <a:pt x="79571" y="41910"/>
                      <a:pt x="73856" y="47625"/>
                      <a:pt x="71951" y="57150"/>
                    </a:cubicBezTo>
                    <a:lnTo>
                      <a:pt x="1466" y="293370"/>
                    </a:lnTo>
                    <a:cubicBezTo>
                      <a:pt x="-4249" y="314325"/>
                      <a:pt x="7181" y="335280"/>
                      <a:pt x="28136" y="340995"/>
                    </a:cubicBezTo>
                    <a:cubicBezTo>
                      <a:pt x="31946" y="342900"/>
                      <a:pt x="35756" y="342900"/>
                      <a:pt x="39566" y="342900"/>
                    </a:cubicBezTo>
                    <a:cubicBezTo>
                      <a:pt x="56711" y="342900"/>
                      <a:pt x="71951" y="331470"/>
                      <a:pt x="75761" y="316230"/>
                    </a:cubicBezTo>
                    <a:lnTo>
                      <a:pt x="134816" y="116205"/>
                    </a:lnTo>
                    <a:lnTo>
                      <a:pt x="134816" y="182880"/>
                    </a:lnTo>
                    <a:lnTo>
                      <a:pt x="64331" y="419100"/>
                    </a:lnTo>
                    <a:lnTo>
                      <a:pt x="115766" y="419100"/>
                    </a:lnTo>
                    <a:lnTo>
                      <a:pt x="115766" y="685800"/>
                    </a:lnTo>
                    <a:lnTo>
                      <a:pt x="191966" y="685800"/>
                    </a:lnTo>
                    <a:lnTo>
                      <a:pt x="191966" y="419100"/>
                    </a:lnTo>
                    <a:lnTo>
                      <a:pt x="230066" y="419100"/>
                    </a:lnTo>
                    <a:lnTo>
                      <a:pt x="230066" y="685800"/>
                    </a:lnTo>
                    <a:lnTo>
                      <a:pt x="306266" y="685800"/>
                    </a:lnTo>
                    <a:lnTo>
                      <a:pt x="306266" y="419100"/>
                    </a:lnTo>
                    <a:lnTo>
                      <a:pt x="357701" y="419100"/>
                    </a:lnTo>
                    <a:lnTo>
                      <a:pt x="287216" y="182880"/>
                    </a:lnTo>
                    <a:lnTo>
                      <a:pt x="287216" y="116205"/>
                    </a:lnTo>
                    <a:lnTo>
                      <a:pt x="346271" y="316230"/>
                    </a:lnTo>
                    <a:cubicBezTo>
                      <a:pt x="351986" y="333375"/>
                      <a:pt x="367226" y="342900"/>
                      <a:pt x="382466" y="342900"/>
                    </a:cubicBezTo>
                    <a:cubicBezTo>
                      <a:pt x="386276" y="342900"/>
                      <a:pt x="390086" y="342900"/>
                      <a:pt x="393896" y="340995"/>
                    </a:cubicBezTo>
                    <a:cubicBezTo>
                      <a:pt x="412946" y="335280"/>
                      <a:pt x="424376" y="314325"/>
                      <a:pt x="418661" y="293370"/>
                    </a:cubicBezTo>
                    <a:close/>
                  </a:path>
                </a:pathLst>
              </a:custGeom>
              <a:solidFill>
                <a:srgbClr val="E31351"/>
              </a:solidFill>
              <a:ln w="9525" cap="flat">
                <a:solidFill>
                  <a:schemeClr val="accent1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pl-PL" dirty="0"/>
              </a:p>
            </p:txBody>
          </p:sp>
        </p:grpSp>
        <p:pic>
          <p:nvPicPr>
            <p:cNvPr id="40" name="Grafika 39" descr="Mężczyzna z wypełnieniem pełnym">
              <a:extLst>
                <a:ext uri="{FF2B5EF4-FFF2-40B4-BE49-F238E27FC236}">
                  <a16:creationId xmlns:a16="http://schemas.microsoft.com/office/drawing/2014/main" id="{C0BA93FC-45E7-1BDD-BBD3-017A3000C774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12944948" y="2721281"/>
              <a:ext cx="914400" cy="914400"/>
            </a:xfrm>
            <a:prstGeom prst="rect">
              <a:avLst/>
            </a:prstGeom>
          </p:spPr>
        </p:pic>
      </p:grpSp>
      <p:sp>
        <p:nvSpPr>
          <p:cNvPr id="46" name="pole tekstowe 45">
            <a:extLst>
              <a:ext uri="{FF2B5EF4-FFF2-40B4-BE49-F238E27FC236}">
                <a16:creationId xmlns:a16="http://schemas.microsoft.com/office/drawing/2014/main" id="{5EBF5F97-B8ED-FAF3-A74F-BFEAA1F2BCCF}"/>
              </a:ext>
            </a:extLst>
          </p:cNvPr>
          <p:cNvSpPr txBox="1"/>
          <p:nvPr/>
        </p:nvSpPr>
        <p:spPr>
          <a:xfrm>
            <a:off x="7682697" y="4020623"/>
            <a:ext cx="7587204" cy="21605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l-PL" b="1" i="1" dirty="0"/>
              <a:t>85% </a:t>
            </a:r>
            <a:r>
              <a:rPr lang="pl-PL" i="1" dirty="0"/>
              <a:t>osób stwierdza, że nie jest w stanie odróżnić prawdziwego materiału od oszustwa</a:t>
            </a:r>
          </a:p>
          <a:p>
            <a:pPr algn="ctr"/>
            <a:endParaRPr lang="pl-PL" i="1" dirty="0"/>
          </a:p>
          <a:p>
            <a:pPr algn="ctr"/>
            <a:endParaRPr lang="pl-PL" i="1" dirty="0"/>
          </a:p>
          <a:p>
            <a:pPr algn="ctr"/>
            <a:r>
              <a:rPr lang="pl-PL" b="1" i="1" dirty="0"/>
              <a:t>Połowa</a:t>
            </a:r>
            <a:r>
              <a:rPr lang="pl-PL" i="1" dirty="0"/>
              <a:t> doświadczyła jakiejś formy oszustwa z użyciem AI</a:t>
            </a:r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2929568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46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Wideo 4" title="Kolorowe animowane ręce">
            <a:hlinkClick r:id="" action="ppaction://media"/>
            <a:extLst>
              <a:ext uri="{FF2B5EF4-FFF2-40B4-BE49-F238E27FC236}">
                <a16:creationId xmlns:a16="http://schemas.microsoft.com/office/drawing/2014/main" id="{AB72E62E-E299-A527-37F6-1BEA5EDB88B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-10519"/>
            <a:ext cx="15209665" cy="8555437"/>
          </a:xfrm>
          <a:prstGeom prst="rect">
            <a:avLst/>
          </a:prstGeom>
          <a:noFill/>
        </p:spPr>
      </p:pic>
      <p:sp>
        <p:nvSpPr>
          <p:cNvPr id="9" name="pole tekstowe 8">
            <a:extLst>
              <a:ext uri="{FF2B5EF4-FFF2-40B4-BE49-F238E27FC236}">
                <a16:creationId xmlns:a16="http://schemas.microsoft.com/office/drawing/2014/main" id="{5F295DFA-BC6A-A9E8-E16C-A31C91594323}"/>
              </a:ext>
            </a:extLst>
          </p:cNvPr>
          <p:cNvSpPr txBox="1"/>
          <p:nvPr/>
        </p:nvSpPr>
        <p:spPr>
          <a:xfrm>
            <a:off x="11745411" y="8267919"/>
            <a:ext cx="7587204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l-PL" sz="1200" dirty="0">
                <a:solidFill>
                  <a:srgbClr val="505D6F"/>
                </a:solidFill>
                <a:latin typeface="Nunito Sans" panose="020F0502020204030204" pitchFamily="2" charset="-18"/>
              </a:rPr>
              <a:t>hiya.com – raport „</a:t>
            </a:r>
            <a:r>
              <a:rPr lang="pl-PL" sz="1200" b="0" i="0" dirty="0" err="1">
                <a:solidFill>
                  <a:srgbClr val="505D6F"/>
                </a:solidFill>
                <a:effectLst/>
                <a:latin typeface="Nunito Sans" panose="020F0502020204030204" pitchFamily="2" charset="-18"/>
              </a:rPr>
              <a:t>State</a:t>
            </a:r>
            <a:r>
              <a:rPr lang="pl-PL" sz="1200" b="0" i="0" dirty="0">
                <a:solidFill>
                  <a:srgbClr val="505D6F"/>
                </a:solidFill>
                <a:effectLst/>
                <a:latin typeface="Nunito Sans" panose="020F0502020204030204" pitchFamily="2" charset="-18"/>
              </a:rPr>
              <a:t> of the Call 2026”</a:t>
            </a:r>
            <a:endParaRPr lang="pl-PL" sz="1200" dirty="0"/>
          </a:p>
        </p:txBody>
      </p:sp>
      <p:grpSp>
        <p:nvGrpSpPr>
          <p:cNvPr id="17" name="Grupa 16">
            <a:extLst>
              <a:ext uri="{FF2B5EF4-FFF2-40B4-BE49-F238E27FC236}">
                <a16:creationId xmlns:a16="http://schemas.microsoft.com/office/drawing/2014/main" id="{32918D70-2F41-FBDE-1DE6-D333C82D8CAA}"/>
              </a:ext>
            </a:extLst>
          </p:cNvPr>
          <p:cNvGrpSpPr/>
          <p:nvPr/>
        </p:nvGrpSpPr>
        <p:grpSpPr>
          <a:xfrm>
            <a:off x="1470369" y="522542"/>
            <a:ext cx="2286000" cy="914400"/>
            <a:chOff x="913064" y="6113362"/>
            <a:chExt cx="2286000" cy="914400"/>
          </a:xfrm>
        </p:grpSpPr>
        <p:pic>
          <p:nvPicPr>
            <p:cNvPr id="5" name="Grafika 4" descr="Kobieta z wypełnieniem pełnym">
              <a:extLst>
                <a:ext uri="{FF2B5EF4-FFF2-40B4-BE49-F238E27FC236}">
                  <a16:creationId xmlns:a16="http://schemas.microsoft.com/office/drawing/2014/main" id="{FDDEEFF8-874E-9E21-2CFF-841BAE5C9968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913064" y="6113362"/>
              <a:ext cx="914400" cy="914400"/>
            </a:xfrm>
            <a:prstGeom prst="rect">
              <a:avLst/>
            </a:prstGeom>
          </p:spPr>
        </p:pic>
        <p:pic>
          <p:nvPicPr>
            <p:cNvPr id="7" name="Grafika 6" descr="Mężczyzna z wypełnieniem pełnym">
              <a:extLst>
                <a:ext uri="{FF2B5EF4-FFF2-40B4-BE49-F238E27FC236}">
                  <a16:creationId xmlns:a16="http://schemas.microsoft.com/office/drawing/2014/main" id="{0F0CE8C1-4701-41F6-7BE7-358D209DF551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1370264" y="6113362"/>
              <a:ext cx="914400" cy="914400"/>
            </a:xfrm>
            <a:prstGeom prst="rect">
              <a:avLst/>
            </a:prstGeom>
          </p:spPr>
        </p:pic>
        <p:pic>
          <p:nvPicPr>
            <p:cNvPr id="11" name="Grafika 10" descr="Kobieta z wypełnieniem pełnym">
              <a:extLst>
                <a:ext uri="{FF2B5EF4-FFF2-40B4-BE49-F238E27FC236}">
                  <a16:creationId xmlns:a16="http://schemas.microsoft.com/office/drawing/2014/main" id="{01882B0B-105B-8171-D4B6-DB0AE04B571A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1827464" y="6113362"/>
              <a:ext cx="914400" cy="914400"/>
            </a:xfrm>
            <a:prstGeom prst="rect">
              <a:avLst/>
            </a:prstGeom>
          </p:spPr>
        </p:pic>
        <p:pic>
          <p:nvPicPr>
            <p:cNvPr id="13" name="Grafika 12" descr="Mężczyzna z wypełnieniem pełnym">
              <a:extLst>
                <a:ext uri="{FF2B5EF4-FFF2-40B4-BE49-F238E27FC236}">
                  <a16:creationId xmlns:a16="http://schemas.microsoft.com/office/drawing/2014/main" id="{37FDDFE2-96FE-88A3-D25C-42A4B1569992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2284664" y="6113362"/>
              <a:ext cx="914400" cy="914400"/>
            </a:xfrm>
            <a:prstGeom prst="rect">
              <a:avLst/>
            </a:prstGeom>
          </p:spPr>
        </p:pic>
      </p:grpSp>
      <p:pic>
        <p:nvPicPr>
          <p:cNvPr id="15" name="Grafika 14" descr="Mężczyzna z laską z wypełnieniem pełnym">
            <a:extLst>
              <a:ext uri="{FF2B5EF4-FFF2-40B4-BE49-F238E27FC236}">
                <a16:creationId xmlns:a16="http://schemas.microsoft.com/office/drawing/2014/main" id="{6E0AD390-FC30-51AE-65EB-0A9F0C6EA7E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0967196" y="589311"/>
            <a:ext cx="914400" cy="914400"/>
          </a:xfrm>
          <a:prstGeom prst="rect">
            <a:avLst/>
          </a:prstGeom>
        </p:spPr>
      </p:pic>
      <p:sp>
        <p:nvSpPr>
          <p:cNvPr id="18" name="pole tekstowe 17">
            <a:extLst>
              <a:ext uri="{FF2B5EF4-FFF2-40B4-BE49-F238E27FC236}">
                <a16:creationId xmlns:a16="http://schemas.microsoft.com/office/drawing/2014/main" id="{0E0A8056-E230-82C1-4410-31C4B2B7F7FE}"/>
              </a:ext>
            </a:extLst>
          </p:cNvPr>
          <p:cNvSpPr txBox="1"/>
          <p:nvPr/>
        </p:nvSpPr>
        <p:spPr>
          <a:xfrm>
            <a:off x="5391193" y="522542"/>
            <a:ext cx="3026779" cy="14711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dirty="0"/>
              <a:t>1 na 4 Amerykanów odebrał fałszywe połączenia głosowe</a:t>
            </a:r>
          </a:p>
          <a:p>
            <a:endParaRPr lang="pl-PL" dirty="0"/>
          </a:p>
        </p:txBody>
      </p:sp>
      <p:sp>
        <p:nvSpPr>
          <p:cNvPr id="22" name="pole tekstowe 21">
            <a:extLst>
              <a:ext uri="{FF2B5EF4-FFF2-40B4-BE49-F238E27FC236}">
                <a16:creationId xmlns:a16="http://schemas.microsoft.com/office/drawing/2014/main" id="{014FC8A4-47A7-68B9-4371-8E6287EBB04C}"/>
              </a:ext>
            </a:extLst>
          </p:cNvPr>
          <p:cNvSpPr txBox="1"/>
          <p:nvPr/>
        </p:nvSpPr>
        <p:spPr>
          <a:xfrm>
            <a:off x="1557179" y="2103540"/>
            <a:ext cx="3483979" cy="14711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dirty="0"/>
              <a:t>24% przyznaje, że nie byliby w stanie odróżnić AI od prawdziwej mowy</a:t>
            </a:r>
          </a:p>
          <a:p>
            <a:endParaRPr lang="pl-PL" dirty="0"/>
          </a:p>
        </p:txBody>
      </p:sp>
      <p:sp>
        <p:nvSpPr>
          <p:cNvPr id="24" name="pole tekstowe 23">
            <a:extLst>
              <a:ext uri="{FF2B5EF4-FFF2-40B4-BE49-F238E27FC236}">
                <a16:creationId xmlns:a16="http://schemas.microsoft.com/office/drawing/2014/main" id="{3A4435A2-92EC-809B-67D6-F5D7D2936F18}"/>
              </a:ext>
            </a:extLst>
          </p:cNvPr>
          <p:cNvSpPr txBox="1"/>
          <p:nvPr/>
        </p:nvSpPr>
        <p:spPr>
          <a:xfrm>
            <a:off x="9850202" y="2103540"/>
            <a:ext cx="3880413" cy="11082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rtl="0">
              <a:lnSpc>
                <a:spcPts val="2700"/>
              </a:lnSpc>
              <a:buNone/>
            </a:pPr>
            <a:r>
              <a:rPr lang="pl-PL" b="0" i="0" dirty="0">
                <a:solidFill>
                  <a:srgbClr val="1F1F1F"/>
                </a:solidFill>
                <a:effectLst/>
                <a:latin typeface="Century Gothic (Tekst podstawowy)"/>
              </a:rPr>
              <a:t>Celem ataków są seniorzy (55+), którzy tracą w ten sposób średnio 1298$</a:t>
            </a:r>
          </a:p>
        </p:txBody>
      </p:sp>
    </p:spTree>
    <p:extLst>
      <p:ext uri="{BB962C8B-B14F-4D97-AF65-F5344CB8AC3E}">
        <p14:creationId xmlns:p14="http://schemas.microsoft.com/office/powerpoint/2010/main" val="427736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509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9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video>
              <p:cMediaNode vol="80000" mute="1">
                <p:cTn id="20" repeatCount="indefinite" fill="hold" display="0">
                  <p:stCondLst>
                    <p:cond delay="indefinite"/>
                  </p:stCondLst>
                </p:cTn>
                <p:tgtEl>
                  <p:spTgt spid="16"/>
                </p:tgtEl>
              </p:cMediaNode>
            </p:video>
          </p:childTnLst>
        </p:cTn>
      </p:par>
    </p:tnLst>
    <p:bldLst>
      <p:bldP spid="24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tytuł 4">
            <a:extLst>
              <a:ext uri="{FF2B5EF4-FFF2-40B4-BE49-F238E27FC236}">
                <a16:creationId xmlns:a16="http://schemas.microsoft.com/office/drawing/2014/main" id="{60B993AE-B6BE-858F-EACD-DA23766100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81853" y="4234074"/>
            <a:ext cx="7592690" cy="1366123"/>
          </a:xfrm>
        </p:spPr>
        <p:txBody>
          <a:bodyPr/>
          <a:lstStyle/>
          <a:p>
            <a:r>
              <a:rPr lang="pl-PL" dirty="0"/>
              <a:t>Znajdziesz na sztucznych blogach</a:t>
            </a:r>
          </a:p>
        </p:txBody>
      </p:sp>
      <p:sp>
        <p:nvSpPr>
          <p:cNvPr id="4" name="Tytuł 3">
            <a:extLst>
              <a:ext uri="{FF2B5EF4-FFF2-40B4-BE49-F238E27FC236}">
                <a16:creationId xmlns:a16="http://schemas.microsoft.com/office/drawing/2014/main" id="{98C99067-383C-01DF-3F63-057E7E80F0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81853" y="1525229"/>
            <a:ext cx="7592690" cy="2092036"/>
          </a:xfrm>
        </p:spPr>
        <p:txBody>
          <a:bodyPr/>
          <a:lstStyle/>
          <a:p>
            <a:r>
              <a:rPr lang="pl-PL" dirty="0"/>
              <a:t>Wszystko czego szukasz</a:t>
            </a:r>
          </a:p>
        </p:txBody>
      </p:sp>
    </p:spTree>
    <p:extLst>
      <p:ext uri="{BB962C8B-B14F-4D97-AF65-F5344CB8AC3E}">
        <p14:creationId xmlns:p14="http://schemas.microsoft.com/office/powerpoint/2010/main" val="975806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az 3">
            <a:extLst>
              <a:ext uri="{FF2B5EF4-FFF2-40B4-BE49-F238E27FC236}">
                <a16:creationId xmlns:a16="http://schemas.microsoft.com/office/drawing/2014/main" id="{36A1EB97-5A81-324B-3F50-26784E224F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3947" y="0"/>
            <a:ext cx="10923844" cy="2673752"/>
          </a:xfrm>
          <a:prstGeom prst="rect">
            <a:avLst/>
          </a:prstGeom>
        </p:spPr>
      </p:pic>
      <p:pic>
        <p:nvPicPr>
          <p:cNvPr id="6" name="Obraz 5">
            <a:extLst>
              <a:ext uri="{FF2B5EF4-FFF2-40B4-BE49-F238E27FC236}">
                <a16:creationId xmlns:a16="http://schemas.microsoft.com/office/drawing/2014/main" id="{59164329-9559-18F4-0BEB-4686ABF9B0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36754" y="3601551"/>
            <a:ext cx="11155332" cy="2953162"/>
          </a:xfrm>
          <a:prstGeom prst="rect">
            <a:avLst/>
          </a:prstGeom>
        </p:spPr>
      </p:pic>
      <p:pic>
        <p:nvPicPr>
          <p:cNvPr id="8" name="Obraz 7">
            <a:extLst>
              <a:ext uri="{FF2B5EF4-FFF2-40B4-BE49-F238E27FC236}">
                <a16:creationId xmlns:a16="http://schemas.microsoft.com/office/drawing/2014/main" id="{0C5AF352-0592-02B0-8F18-C2EBE316514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6578" y="3601551"/>
            <a:ext cx="3025614" cy="3297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3480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41C5DCDB-E8EB-4313-82AA-116046458B7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pl-PL"/>
          </a:p>
        </p:txBody>
      </p:sp>
      <p:pic>
        <p:nvPicPr>
          <p:cNvPr id="6" name="Obraz 5">
            <a:extLst>
              <a:ext uri="{FF2B5EF4-FFF2-40B4-BE49-F238E27FC236}">
                <a16:creationId xmlns:a16="http://schemas.microsoft.com/office/drawing/2014/main" id="{3104A696-9702-314E-8843-CC6B8C93D3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7388" y="1928495"/>
            <a:ext cx="11564964" cy="63826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03085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az 3">
            <a:extLst>
              <a:ext uri="{FF2B5EF4-FFF2-40B4-BE49-F238E27FC236}">
                <a16:creationId xmlns:a16="http://schemas.microsoft.com/office/drawing/2014/main" id="{1F46AA7B-5472-6F3A-24DC-6CA02907C0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4147" y="0"/>
            <a:ext cx="6178605" cy="8534400"/>
          </a:xfrm>
          <a:prstGeom prst="rect">
            <a:avLst/>
          </a:prstGeom>
        </p:spPr>
      </p:pic>
      <p:pic>
        <p:nvPicPr>
          <p:cNvPr id="6" name="Obraz 5">
            <a:extLst>
              <a:ext uri="{FF2B5EF4-FFF2-40B4-BE49-F238E27FC236}">
                <a16:creationId xmlns:a16="http://schemas.microsoft.com/office/drawing/2014/main" id="{CBFDCBF2-AE31-3FC5-D245-F65E5E437C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85869" y="45802"/>
            <a:ext cx="6037959" cy="84885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05664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az 5">
            <a:extLst>
              <a:ext uri="{FF2B5EF4-FFF2-40B4-BE49-F238E27FC236}">
                <a16:creationId xmlns:a16="http://schemas.microsoft.com/office/drawing/2014/main" id="{11254106-705C-63F5-90A4-E08777DC07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81185" y="0"/>
            <a:ext cx="3726474" cy="3952321"/>
          </a:xfrm>
          <a:prstGeom prst="rect">
            <a:avLst/>
          </a:prstGeom>
        </p:spPr>
      </p:pic>
      <p:pic>
        <p:nvPicPr>
          <p:cNvPr id="4" name="Obraz 3">
            <a:extLst>
              <a:ext uri="{FF2B5EF4-FFF2-40B4-BE49-F238E27FC236}">
                <a16:creationId xmlns:a16="http://schemas.microsoft.com/office/drawing/2014/main" id="{22A424C4-4EA5-8637-B31A-71E4AACE3C5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6002" y="475232"/>
            <a:ext cx="8458578" cy="7583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9469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az 6">
            <a:extLst>
              <a:ext uri="{FF2B5EF4-FFF2-40B4-BE49-F238E27FC236}">
                <a16:creationId xmlns:a16="http://schemas.microsoft.com/office/drawing/2014/main" id="{E57E4FF1-B90A-BA6B-85A4-18D7EDF217B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154041" y="636329"/>
            <a:ext cx="12863656" cy="72617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6115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ytuł 3">
            <a:extLst>
              <a:ext uri="{FF2B5EF4-FFF2-40B4-BE49-F238E27FC236}">
                <a16:creationId xmlns:a16="http://schemas.microsoft.com/office/drawing/2014/main" id="{B1795365-A7E4-434F-1AB2-FDBC85617D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0435" y="1404852"/>
            <a:ext cx="7592690" cy="2092036"/>
          </a:xfrm>
        </p:spPr>
        <p:txBody>
          <a:bodyPr/>
          <a:lstStyle/>
          <a:p>
            <a:r>
              <a:rPr lang="pl-PL" dirty="0" err="1"/>
              <a:t>GenAI</a:t>
            </a:r>
            <a:r>
              <a:rPr lang="pl-PL" dirty="0"/>
              <a:t> w sercu nauki</a:t>
            </a:r>
          </a:p>
        </p:txBody>
      </p:sp>
    </p:spTree>
    <p:extLst>
      <p:ext uri="{BB962C8B-B14F-4D97-AF65-F5344CB8AC3E}">
        <p14:creationId xmlns:p14="http://schemas.microsoft.com/office/powerpoint/2010/main" val="27810823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B982EC8C-75E5-D53E-82B8-51C85D9D45B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pl-PL"/>
          </a:p>
        </p:txBody>
      </p:sp>
      <p:pic>
        <p:nvPicPr>
          <p:cNvPr id="5" name="Obraz 4">
            <a:extLst>
              <a:ext uri="{FF2B5EF4-FFF2-40B4-BE49-F238E27FC236}">
                <a16:creationId xmlns:a16="http://schemas.microsoft.com/office/drawing/2014/main" id="{F6A8FB75-3CBA-823A-8647-2ACB8F823D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770" y="1646671"/>
            <a:ext cx="8402223" cy="2410161"/>
          </a:xfrm>
          <a:prstGeom prst="rect">
            <a:avLst/>
          </a:prstGeom>
        </p:spPr>
      </p:pic>
      <p:pic>
        <p:nvPicPr>
          <p:cNvPr id="7" name="Obraz 6">
            <a:extLst>
              <a:ext uri="{FF2B5EF4-FFF2-40B4-BE49-F238E27FC236}">
                <a16:creationId xmlns:a16="http://schemas.microsoft.com/office/drawing/2014/main" id="{C24FE070-3AF9-744B-28A2-F75797F452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98993" y="831713"/>
            <a:ext cx="6563641" cy="7240010"/>
          </a:xfrm>
          <a:prstGeom prst="rect">
            <a:avLst/>
          </a:prstGeom>
        </p:spPr>
      </p:pic>
      <p:pic>
        <p:nvPicPr>
          <p:cNvPr id="9" name="Obraz 8">
            <a:extLst>
              <a:ext uri="{FF2B5EF4-FFF2-40B4-BE49-F238E27FC236}">
                <a16:creationId xmlns:a16="http://schemas.microsoft.com/office/drawing/2014/main" id="{DF0555C9-5C1B-C40E-2CDE-36F1D0A8891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6147" y="4267200"/>
            <a:ext cx="7382905" cy="38676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3836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7926FB-08E5-FAB3-6DBB-BFDE0916EE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ytuł 2">
            <a:extLst>
              <a:ext uri="{FF2B5EF4-FFF2-40B4-BE49-F238E27FC236}">
                <a16:creationId xmlns:a16="http://schemas.microsoft.com/office/drawing/2014/main" id="{B0C65A55-45BA-0F40-88C9-E1C3A3542AB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pl-PL" dirty="0"/>
              <a:t>Empiryzm</a:t>
            </a:r>
          </a:p>
        </p:txBody>
      </p:sp>
      <p:sp>
        <p:nvSpPr>
          <p:cNvPr id="4" name="Symbol zastępczy tekstu 3">
            <a:extLst>
              <a:ext uri="{FF2B5EF4-FFF2-40B4-BE49-F238E27FC236}">
                <a16:creationId xmlns:a16="http://schemas.microsoft.com/office/drawing/2014/main" id="{A01A54FB-0A89-8869-493A-BA37084D319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pPr marL="0" indent="0">
              <a:buNone/>
            </a:pPr>
            <a:r>
              <a:rPr lang="pl-PL" dirty="0"/>
              <a:t>zasadniczą rolę w poznaniu odgrywa doświadczenie</a:t>
            </a:r>
          </a:p>
        </p:txBody>
      </p:sp>
      <p:pic>
        <p:nvPicPr>
          <p:cNvPr id="6" name="Grafika 5" descr="Oko kontur">
            <a:extLst>
              <a:ext uri="{FF2B5EF4-FFF2-40B4-BE49-F238E27FC236}">
                <a16:creationId xmlns:a16="http://schemas.microsoft.com/office/drawing/2014/main" id="{FFD1E323-32A5-995B-9669-43BA2428397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274707" y="3821611"/>
            <a:ext cx="914400" cy="914400"/>
          </a:xfrm>
          <a:prstGeom prst="rect">
            <a:avLst/>
          </a:prstGeom>
        </p:spPr>
      </p:pic>
      <p:pic>
        <p:nvPicPr>
          <p:cNvPr id="8" name="Grafika 7" descr="ekran dotykowy kontur">
            <a:extLst>
              <a:ext uri="{FF2B5EF4-FFF2-40B4-BE49-F238E27FC236}">
                <a16:creationId xmlns:a16="http://schemas.microsoft.com/office/drawing/2014/main" id="{1F19B374-E620-0C90-91BB-06C5D368BCF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946256" y="3788985"/>
            <a:ext cx="914400" cy="914400"/>
          </a:xfrm>
          <a:prstGeom prst="rect">
            <a:avLst/>
          </a:prstGeom>
        </p:spPr>
      </p:pic>
      <p:pic>
        <p:nvPicPr>
          <p:cNvPr id="10" name="Grafika 9" descr="Nos kontur">
            <a:extLst>
              <a:ext uri="{FF2B5EF4-FFF2-40B4-BE49-F238E27FC236}">
                <a16:creationId xmlns:a16="http://schemas.microsoft.com/office/drawing/2014/main" id="{4B870FD8-CCC6-0F89-411D-1A9BCDDB3DC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230829" y="3810000"/>
            <a:ext cx="914400" cy="914400"/>
          </a:xfrm>
          <a:prstGeom prst="rect">
            <a:avLst/>
          </a:prstGeom>
        </p:spPr>
      </p:pic>
      <p:pic>
        <p:nvPicPr>
          <p:cNvPr id="12" name="Grafika 11" descr="Usta kontur">
            <a:extLst>
              <a:ext uri="{FF2B5EF4-FFF2-40B4-BE49-F238E27FC236}">
                <a16:creationId xmlns:a16="http://schemas.microsoft.com/office/drawing/2014/main" id="{1D2AED0F-4DB8-11A0-B425-A59A4737500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316429" y="3821611"/>
            <a:ext cx="914400" cy="914400"/>
          </a:xfrm>
          <a:prstGeom prst="rect">
            <a:avLst/>
          </a:prstGeom>
        </p:spPr>
      </p:pic>
      <p:pic>
        <p:nvPicPr>
          <p:cNvPr id="16" name="Grafika 15" descr="Ucho kontur">
            <a:extLst>
              <a:ext uri="{FF2B5EF4-FFF2-40B4-BE49-F238E27FC236}">
                <a16:creationId xmlns:a16="http://schemas.microsoft.com/office/drawing/2014/main" id="{5873E73A-49DD-3BA6-9DC3-F2EA91468B2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523733" y="3810000"/>
            <a:ext cx="914400" cy="914400"/>
          </a:xfrm>
          <a:prstGeom prst="rect">
            <a:avLst/>
          </a:prstGeom>
        </p:spPr>
      </p:pic>
      <p:pic>
        <p:nvPicPr>
          <p:cNvPr id="5" name="Grafika 4" descr="Mózg w głowie z wypełnieniem pełnym">
            <a:extLst>
              <a:ext uri="{FF2B5EF4-FFF2-40B4-BE49-F238E27FC236}">
                <a16:creationId xmlns:a16="http://schemas.microsoft.com/office/drawing/2014/main" id="{61D303C3-3080-F8A4-9D24-32438655E5E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709229" y="5210537"/>
            <a:ext cx="914400" cy="914400"/>
          </a:xfrm>
          <a:prstGeom prst="rect">
            <a:avLst/>
          </a:prstGeom>
        </p:spPr>
      </p:pic>
      <p:pic>
        <p:nvPicPr>
          <p:cNvPr id="9" name="Grafika 8" descr="Sztuczna inteligencja z wypełnieniem pełnym">
            <a:extLst>
              <a:ext uri="{FF2B5EF4-FFF2-40B4-BE49-F238E27FC236}">
                <a16:creationId xmlns:a16="http://schemas.microsoft.com/office/drawing/2014/main" id="{C35111CF-A445-D4BE-FF27-262A07C5350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7907644" y="5210537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3273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ymbol zastępczy tekstu 2">
            <a:extLst>
              <a:ext uri="{FF2B5EF4-FFF2-40B4-BE49-F238E27FC236}">
                <a16:creationId xmlns:a16="http://schemas.microsoft.com/office/drawing/2014/main" id="{0DA6B262-FAD3-8BDE-E67F-3D3DDB9EEEF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727388" y="2210308"/>
            <a:ext cx="12166412" cy="6068060"/>
          </a:xfrm>
        </p:spPr>
        <p:txBody>
          <a:bodyPr>
            <a:normAutofit/>
          </a:bodyPr>
          <a:lstStyle/>
          <a:p>
            <a:pPr algn="just" fontAlgn="base"/>
            <a:r>
              <a:rPr lang="pl-PL" sz="2400" dirty="0"/>
              <a:t>Jeśli zostanie wykryty znak wodny </a:t>
            </a:r>
            <a:r>
              <a:rPr lang="pl-PL" sz="2400" dirty="0" err="1"/>
              <a:t>SynthID</a:t>
            </a:r>
            <a:r>
              <a:rPr lang="pl-PL" sz="2400" dirty="0"/>
              <a:t>, oznacza to, że cały obraz lub film lub jego część zostały utworzone lub zmodyfikowane przez modele AI od Google.</a:t>
            </a:r>
          </a:p>
          <a:p>
            <a:pPr algn="just" fontAlgn="base"/>
            <a:r>
              <a:rPr lang="pl-PL" sz="2400" dirty="0"/>
              <a:t>W przypadku plików wideo </a:t>
            </a:r>
            <a:r>
              <a:rPr lang="pl-PL" sz="2400" dirty="0" err="1"/>
              <a:t>Gemini</a:t>
            </a:r>
            <a:r>
              <a:rPr lang="pl-PL" sz="2400" dirty="0"/>
              <a:t> wskaże, w których częściach filmu wykryto znak wodny </a:t>
            </a:r>
            <a:r>
              <a:rPr lang="pl-PL" sz="2400" dirty="0" err="1"/>
              <a:t>SynthID</a:t>
            </a:r>
            <a:r>
              <a:rPr lang="pl-PL" sz="2400" dirty="0"/>
              <a:t>. Nie oznacza to jednak, że wykryto go we wszystkich częściach tej sekcji filmu.</a:t>
            </a:r>
          </a:p>
          <a:p>
            <a:pPr algn="just" fontAlgn="base"/>
            <a:r>
              <a:rPr lang="pl-PL" sz="2400" dirty="0"/>
              <a:t>Jeśli znak wodny </a:t>
            </a:r>
            <a:r>
              <a:rPr lang="pl-PL" sz="2400" dirty="0" err="1"/>
              <a:t>SynthID</a:t>
            </a:r>
            <a:r>
              <a:rPr lang="pl-PL" sz="2400" dirty="0"/>
              <a:t> nie zostanie wykryty, oznacza to, że obraz lub film nie został utworzony ani zmodyfikowany przez AI od Google, ale mógł zostać wygenerowany przez inne systemy AI.</a:t>
            </a:r>
          </a:p>
          <a:p>
            <a:pPr algn="just"/>
            <a:endParaRPr lang="pl-PL" sz="2400" dirty="0"/>
          </a:p>
        </p:txBody>
      </p:sp>
      <p:pic>
        <p:nvPicPr>
          <p:cNvPr id="5" name="Obraz 4">
            <a:extLst>
              <a:ext uri="{FF2B5EF4-FFF2-40B4-BE49-F238E27FC236}">
                <a16:creationId xmlns:a16="http://schemas.microsoft.com/office/drawing/2014/main" id="{35E86842-B893-84C2-8250-B35E4819B1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42930" y="69592"/>
            <a:ext cx="7535327" cy="18481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79207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az 4">
            <a:extLst>
              <a:ext uri="{FF2B5EF4-FFF2-40B4-BE49-F238E27FC236}">
                <a16:creationId xmlns:a16="http://schemas.microsoft.com/office/drawing/2014/main" id="{26F18322-7917-AD1B-322F-83EAD0E7078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9283"/>
          <a:stretch>
            <a:fillRect/>
          </a:stretch>
        </p:blipFill>
        <p:spPr>
          <a:xfrm>
            <a:off x="143434" y="829053"/>
            <a:ext cx="4245686" cy="6913361"/>
          </a:xfrm>
          <a:prstGeom prst="rect">
            <a:avLst/>
          </a:prstGeom>
        </p:spPr>
      </p:pic>
      <p:pic>
        <p:nvPicPr>
          <p:cNvPr id="4" name="Obraz 3">
            <a:extLst>
              <a:ext uri="{FF2B5EF4-FFF2-40B4-BE49-F238E27FC236}">
                <a16:creationId xmlns:a16="http://schemas.microsoft.com/office/drawing/2014/main" id="{6A5A7EB9-00C2-7C00-7A8C-1BA6510453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696" y="1034316"/>
            <a:ext cx="11424362" cy="70374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5540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ytuł 6">
            <a:extLst>
              <a:ext uri="{FF2B5EF4-FFF2-40B4-BE49-F238E27FC236}">
                <a16:creationId xmlns:a16="http://schemas.microsoft.com/office/drawing/2014/main" id="{8F92626F-3907-0C21-E409-6EE7A51B3B0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pl-PL"/>
          </a:p>
        </p:txBody>
      </p:sp>
      <p:pic>
        <p:nvPicPr>
          <p:cNvPr id="5" name="Obraz 4">
            <a:extLst>
              <a:ext uri="{FF2B5EF4-FFF2-40B4-BE49-F238E27FC236}">
                <a16:creationId xmlns:a16="http://schemas.microsoft.com/office/drawing/2014/main" id="{630A8942-3C8B-EE4A-0CF2-59000F9BC4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96477" y="264561"/>
            <a:ext cx="9778783" cy="8005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6894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ytuł 2">
            <a:extLst>
              <a:ext uri="{FF2B5EF4-FFF2-40B4-BE49-F238E27FC236}">
                <a16:creationId xmlns:a16="http://schemas.microsoft.com/office/drawing/2014/main" id="{BC3B63B4-2595-2CD2-C40B-02B1A56AE11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pl-PL"/>
          </a:p>
        </p:txBody>
      </p:sp>
      <p:pic>
        <p:nvPicPr>
          <p:cNvPr id="6" name="jensen-fake-analysis">
            <a:hlinkClick r:id="" action="ppaction://media"/>
            <a:extLst>
              <a:ext uri="{FF2B5EF4-FFF2-40B4-BE49-F238E27FC236}">
                <a16:creationId xmlns:a16="http://schemas.microsoft.com/office/drawing/2014/main" id="{6113DB22-2AE0-3473-BD54-424EDE23A69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36439" y="133146"/>
            <a:ext cx="14698860" cy="82681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10077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az 4">
            <a:extLst>
              <a:ext uri="{FF2B5EF4-FFF2-40B4-BE49-F238E27FC236}">
                <a16:creationId xmlns:a16="http://schemas.microsoft.com/office/drawing/2014/main" id="{E4033A7F-9FEB-CE37-5AF1-972AF58371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32273" y="0"/>
            <a:ext cx="7354326" cy="4029637"/>
          </a:xfrm>
          <a:prstGeom prst="rect">
            <a:avLst/>
          </a:prstGeom>
        </p:spPr>
      </p:pic>
      <p:pic>
        <p:nvPicPr>
          <p:cNvPr id="7" name="Obraz 6">
            <a:extLst>
              <a:ext uri="{FF2B5EF4-FFF2-40B4-BE49-F238E27FC236}">
                <a16:creationId xmlns:a16="http://schemas.microsoft.com/office/drawing/2014/main" id="{A80715D5-75DD-4055-6D50-5898740A639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32271" y="4225060"/>
            <a:ext cx="7354325" cy="4309340"/>
          </a:xfrm>
          <a:prstGeom prst="rect">
            <a:avLst/>
          </a:prstGeom>
        </p:spPr>
      </p:pic>
      <p:sp>
        <p:nvSpPr>
          <p:cNvPr id="9" name="pole tekstowe 8">
            <a:extLst>
              <a:ext uri="{FF2B5EF4-FFF2-40B4-BE49-F238E27FC236}">
                <a16:creationId xmlns:a16="http://schemas.microsoft.com/office/drawing/2014/main" id="{CE37CDDE-72FB-B4F4-F67B-E7B7736D3837}"/>
              </a:ext>
            </a:extLst>
          </p:cNvPr>
          <p:cNvSpPr txBox="1"/>
          <p:nvPr/>
        </p:nvSpPr>
        <p:spPr>
          <a:xfrm>
            <a:off x="11386596" y="7788651"/>
            <a:ext cx="369490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l-PL" sz="1200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Corvi</a:t>
            </a:r>
            <a:r>
              <a:rPr lang="pl-PL" sz="12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et al., “</a:t>
            </a:r>
            <a:r>
              <a:rPr lang="pl-PL" sz="1200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Intriguing</a:t>
            </a:r>
            <a:r>
              <a:rPr lang="pl-PL" sz="12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</a:t>
            </a:r>
            <a:r>
              <a:rPr lang="pl-PL" sz="1200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properties</a:t>
            </a:r>
            <a:r>
              <a:rPr lang="pl-PL" sz="12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of </a:t>
            </a:r>
            <a:r>
              <a:rPr lang="pl-PL" sz="1200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synthetic</a:t>
            </a:r>
            <a:r>
              <a:rPr lang="pl-PL" sz="12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</a:t>
            </a:r>
            <a:r>
              <a:rPr lang="pl-PL" sz="1200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images</a:t>
            </a:r>
            <a:r>
              <a:rPr lang="pl-PL" sz="12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: from </a:t>
            </a:r>
            <a:r>
              <a:rPr lang="pl-PL" sz="1200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generative</a:t>
            </a:r>
            <a:r>
              <a:rPr lang="pl-PL" sz="12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</a:t>
            </a:r>
            <a:r>
              <a:rPr lang="pl-PL" sz="1200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adversarial</a:t>
            </a:r>
            <a:r>
              <a:rPr lang="pl-PL" sz="12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networks to </a:t>
            </a:r>
            <a:r>
              <a:rPr lang="pl-PL" sz="1200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diffusion</a:t>
            </a:r>
            <a:r>
              <a:rPr lang="pl-PL" sz="12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</a:t>
            </a:r>
            <a:r>
              <a:rPr lang="pl-PL" sz="1200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models</a:t>
            </a:r>
            <a:r>
              <a:rPr lang="pl-PL" sz="12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” IEEE CVPR </a:t>
            </a:r>
            <a:r>
              <a:rPr lang="pl-PL" sz="1200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Workshops</a:t>
            </a:r>
            <a:r>
              <a:rPr lang="pl-PL" sz="12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2023</a:t>
            </a:r>
            <a:endParaRPr lang="pl-PL" sz="1200" dirty="0"/>
          </a:p>
        </p:txBody>
      </p:sp>
    </p:spTree>
    <p:extLst>
      <p:ext uri="{BB962C8B-B14F-4D97-AF65-F5344CB8AC3E}">
        <p14:creationId xmlns:p14="http://schemas.microsoft.com/office/powerpoint/2010/main" val="3534817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C91840DC-B2FD-19CD-9428-A7F89AB1A8B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pl-PL"/>
          </a:p>
        </p:txBody>
      </p:sp>
      <p:pic>
        <p:nvPicPr>
          <p:cNvPr id="5" name="Obraz 4">
            <a:extLst>
              <a:ext uri="{FF2B5EF4-FFF2-40B4-BE49-F238E27FC236}">
                <a16:creationId xmlns:a16="http://schemas.microsoft.com/office/drawing/2014/main" id="{2585363D-9429-29F3-633A-006CD20564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4173" y="0"/>
            <a:ext cx="12803387" cy="4039164"/>
          </a:xfrm>
          <a:prstGeom prst="rect">
            <a:avLst/>
          </a:prstGeom>
        </p:spPr>
      </p:pic>
      <p:pic>
        <p:nvPicPr>
          <p:cNvPr id="7" name="Obraz 6">
            <a:extLst>
              <a:ext uri="{FF2B5EF4-FFF2-40B4-BE49-F238E27FC236}">
                <a16:creationId xmlns:a16="http://schemas.microsoft.com/office/drawing/2014/main" id="{54979A13-678A-5FA2-A655-414B3CD6DD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6014" y="4039164"/>
            <a:ext cx="13279703" cy="4172532"/>
          </a:xfrm>
          <a:prstGeom prst="rect">
            <a:avLst/>
          </a:prstGeom>
        </p:spPr>
      </p:pic>
      <p:sp>
        <p:nvSpPr>
          <p:cNvPr id="9" name="pole tekstowe 8">
            <a:extLst>
              <a:ext uri="{FF2B5EF4-FFF2-40B4-BE49-F238E27FC236}">
                <a16:creationId xmlns:a16="http://schemas.microsoft.com/office/drawing/2014/main" id="{8F3EFA33-F4EE-DD85-4550-287386B54E68}"/>
              </a:ext>
            </a:extLst>
          </p:cNvPr>
          <p:cNvSpPr txBox="1"/>
          <p:nvPr/>
        </p:nvSpPr>
        <p:spPr>
          <a:xfrm>
            <a:off x="3852672" y="8193792"/>
            <a:ext cx="11214293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pl-PL" sz="1050" dirty="0"/>
              <a:t>D. </a:t>
            </a:r>
            <a:r>
              <a:rPr lang="pl-PL" sz="1050" dirty="0" err="1"/>
              <a:t>Cozzolino</a:t>
            </a:r>
            <a:r>
              <a:rPr lang="pl-PL" sz="1050" dirty="0"/>
              <a:t> and L. </a:t>
            </a:r>
            <a:r>
              <a:rPr lang="pl-PL" sz="1050" dirty="0" err="1"/>
              <a:t>Verdoliva</a:t>
            </a:r>
            <a:r>
              <a:rPr lang="pl-PL" sz="1050" dirty="0"/>
              <a:t>, "</a:t>
            </a:r>
            <a:r>
              <a:rPr lang="pl-PL" sz="1050" dirty="0" err="1"/>
              <a:t>Noiseprint</a:t>
            </a:r>
            <a:r>
              <a:rPr lang="pl-PL" sz="1050" dirty="0"/>
              <a:t>: A CNN-</a:t>
            </a:r>
            <a:r>
              <a:rPr lang="pl-PL" sz="1050" dirty="0" err="1"/>
              <a:t>Based</a:t>
            </a:r>
            <a:r>
              <a:rPr lang="pl-PL" sz="1050" dirty="0"/>
              <a:t> </a:t>
            </a:r>
            <a:r>
              <a:rPr lang="pl-PL" sz="1050" dirty="0" err="1"/>
              <a:t>Camera</a:t>
            </a:r>
            <a:r>
              <a:rPr lang="pl-PL" sz="1050" dirty="0"/>
              <a:t> Model </a:t>
            </a:r>
            <a:r>
              <a:rPr lang="pl-PL" sz="1050" dirty="0" err="1"/>
              <a:t>Fingerprint</a:t>
            </a:r>
            <a:r>
              <a:rPr lang="pl-PL" sz="1050" dirty="0"/>
              <a:t>," in IEEE </a:t>
            </a:r>
            <a:r>
              <a:rPr lang="pl-PL" sz="1050" dirty="0" err="1"/>
              <a:t>Transactions</a:t>
            </a:r>
            <a:r>
              <a:rPr lang="pl-PL" sz="1050" dirty="0"/>
              <a:t> on Information </a:t>
            </a:r>
            <a:r>
              <a:rPr lang="pl-PL" sz="1050" dirty="0" err="1"/>
              <a:t>Forensics</a:t>
            </a:r>
            <a:r>
              <a:rPr lang="pl-PL" sz="1050" dirty="0"/>
              <a:t> and Security, vol. 15, pp. 144-159, 2020</a:t>
            </a:r>
            <a:endParaRPr lang="pl-PL" sz="700" dirty="0"/>
          </a:p>
        </p:txBody>
      </p:sp>
    </p:spTree>
    <p:extLst>
      <p:ext uri="{BB962C8B-B14F-4D97-AF65-F5344CB8AC3E}">
        <p14:creationId xmlns:p14="http://schemas.microsoft.com/office/powerpoint/2010/main" val="3606116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az 4">
            <a:extLst>
              <a:ext uri="{FF2B5EF4-FFF2-40B4-BE49-F238E27FC236}">
                <a16:creationId xmlns:a16="http://schemas.microsoft.com/office/drawing/2014/main" id="{03077A3C-9C10-3529-B2D1-C66CF9F950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07712" y="2118116"/>
            <a:ext cx="9956313" cy="59536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79390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tytuł 4">
            <a:extLst>
              <a:ext uri="{FF2B5EF4-FFF2-40B4-BE49-F238E27FC236}">
                <a16:creationId xmlns:a16="http://schemas.microsoft.com/office/drawing/2014/main" id="{470D6E92-BEA5-6E45-8375-F1101FDA8A1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4" name="Tytuł 3">
            <a:extLst>
              <a:ext uri="{FF2B5EF4-FFF2-40B4-BE49-F238E27FC236}">
                <a16:creationId xmlns:a16="http://schemas.microsoft.com/office/drawing/2014/main" id="{5F79A523-5BF7-D0DA-D6CB-0A9D57CC527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94755" y="1983972"/>
            <a:ext cx="7592690" cy="2092036"/>
          </a:xfrm>
        </p:spPr>
        <p:txBody>
          <a:bodyPr/>
          <a:lstStyle/>
          <a:p>
            <a:r>
              <a:rPr lang="pl-PL" dirty="0"/>
              <a:t>Dziękuję za uwagę</a:t>
            </a:r>
          </a:p>
        </p:txBody>
      </p:sp>
    </p:spTree>
    <p:extLst>
      <p:ext uri="{BB962C8B-B14F-4D97-AF65-F5344CB8AC3E}">
        <p14:creationId xmlns:p14="http://schemas.microsoft.com/office/powerpoint/2010/main" val="1903646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NASK-PIB">
  <a:themeElements>
    <a:clrScheme name="Science NASK">
      <a:dk1>
        <a:srgbClr val="000000"/>
      </a:dk1>
      <a:lt1>
        <a:srgbClr val="FFFFFF"/>
      </a:lt1>
      <a:dk2>
        <a:srgbClr val="121F29"/>
      </a:dk2>
      <a:lt2>
        <a:srgbClr val="DEE3E5"/>
      </a:lt2>
      <a:accent1>
        <a:srgbClr val="212E3B"/>
      </a:accent1>
      <a:accent2>
        <a:srgbClr val="FFB142"/>
      </a:accent2>
      <a:accent3>
        <a:srgbClr val="E31351"/>
      </a:accent3>
      <a:accent4>
        <a:srgbClr val="932445"/>
      </a:accent4>
      <a:accent5>
        <a:srgbClr val="05DBF2"/>
      </a:accent5>
      <a:accent6>
        <a:srgbClr val="28A745"/>
      </a:accent6>
      <a:hlink>
        <a:srgbClr val="212E3B"/>
      </a:hlink>
      <a:folHlink>
        <a:srgbClr val="121F29"/>
      </a:folHlink>
    </a:clrScheme>
    <a:fontScheme name="Century Gothic">
      <a:maj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kiet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zentacja_Science" id="{3D5CC57D-AD6D-41B5-ACFA-F594389BD43A}" vid="{B7C7A68C-FE16-4889-BDF7-539992FBBA00}"/>
    </a:ext>
  </a:extLst>
</a:theme>
</file>

<file path=ppt/theme/theme2.xml><?xml version="1.0" encoding="utf-8"?>
<a:theme xmlns:a="http://schemas.openxmlformats.org/drawingml/2006/main" name="Motyw pakietu Office">
  <a:themeElements>
    <a:clrScheme name="Pakiet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Pakiet 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Pakiet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Motyw pakietu Office">
  <a:themeElements>
    <a:clrScheme name="Pakiet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Pakiet 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Pakiet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AD98A58B9AC96E45ABD8238E15DF2DCA" ma:contentTypeVersion="4" ma:contentTypeDescription="Utwórz nowy dokument." ma:contentTypeScope="" ma:versionID="b1b19b02e248cdfef917be3a83021e23">
  <xsd:schema xmlns:xsd="http://www.w3.org/2001/XMLSchema" xmlns:xs="http://www.w3.org/2001/XMLSchema" xmlns:p="http://schemas.microsoft.com/office/2006/metadata/properties" xmlns:ns2="811dc542-d2fd-4ccb-924c-8083e9a5ca75" targetNamespace="http://schemas.microsoft.com/office/2006/metadata/properties" ma:root="true" ma:fieldsID="ce1a7975912b8d85fbc2211ae28c9a1e" ns2:_="">
    <xsd:import namespace="811dc542-d2fd-4ccb-924c-8083e9a5ca7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11dc542-d2fd-4ccb-924c-8083e9a5ca7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zawartości"/>
        <xsd:element ref="dc:title" minOccurs="0" maxOccurs="1" ma:index="4" ma:displayName="Tytuł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057454E3-2B49-473A-8D93-DB487C7423D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8516C81-0E74-4EF2-979B-48C6A73A67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811dc542-d2fd-4ccb-924c-8083e9a5ca7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8923C09-CF0A-4011-B3EA-10C5A63BB62F}">
  <ds:schemaRefs>
    <ds:schemaRef ds:uri="http://schemas.microsoft.com/office/2006/documentManagement/types"/>
    <ds:schemaRef ds:uri="http://schemas.microsoft.com/office/2006/metadata/properties"/>
    <ds:schemaRef ds:uri="http://purl.org/dc/dcmitype/"/>
    <ds:schemaRef ds:uri="http://purl.org/dc/elements/1.1/"/>
    <ds:schemaRef ds:uri="http://schemas.microsoft.com/office/infopath/2007/PartnerControls"/>
    <ds:schemaRef ds:uri="811dc542-d2fd-4ccb-924c-8083e9a5ca75"/>
    <ds:schemaRef ds:uri="http://schemas.openxmlformats.org/package/2006/metadata/core-properties"/>
    <ds:schemaRef ds:uri="http://www.w3.org/XML/1998/namespace"/>
    <ds:schemaRef ds:uri="http://purl.org/dc/terms/"/>
  </ds:schemaRefs>
</ds:datastoreItem>
</file>

<file path=docMetadata/LabelInfo.xml><?xml version="1.0" encoding="utf-8"?>
<clbl:labelList xmlns:clbl="http://schemas.microsoft.com/office/2020/mipLabelMetadata">
  <clbl:label id="{95dc45af-07b0-4179-a598-9740073a6e4a}" enabled="0" method="" siteId="{95dc45af-07b0-4179-a598-9740073a6e4a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9272</TotalTime>
  <Words>499</Words>
  <Application>Microsoft Office PowerPoint</Application>
  <PresentationFormat>Niestandardowy</PresentationFormat>
  <Paragraphs>53</Paragraphs>
  <Slides>44</Slides>
  <Notes>1</Notes>
  <HiddenSlides>0</HiddenSlides>
  <MMClips>14</MMClips>
  <ScaleCrop>false</ScaleCrop>
  <HeadingPairs>
    <vt:vector size="6" baseType="variant">
      <vt:variant>
        <vt:lpstr>Używane czcionki</vt:lpstr>
      </vt:variant>
      <vt:variant>
        <vt:i4>9</vt:i4>
      </vt:variant>
      <vt:variant>
        <vt:lpstr>Motyw</vt:lpstr>
      </vt:variant>
      <vt:variant>
        <vt:i4>1</vt:i4>
      </vt:variant>
      <vt:variant>
        <vt:lpstr>Tytuły slajdów</vt:lpstr>
      </vt:variant>
      <vt:variant>
        <vt:i4>44</vt:i4>
      </vt:variant>
    </vt:vector>
  </HeadingPairs>
  <TitlesOfParts>
    <vt:vector size="54" baseType="lpstr">
      <vt:lpstr>Agency FB</vt:lpstr>
      <vt:lpstr>Amasis MT Pro Light</vt:lpstr>
      <vt:lpstr>Arial</vt:lpstr>
      <vt:lpstr>Calibri</vt:lpstr>
      <vt:lpstr>Century Gothic</vt:lpstr>
      <vt:lpstr>Century Gothic (Tekst podstawowy)</vt:lpstr>
      <vt:lpstr>Nunito Sans</vt:lpstr>
      <vt:lpstr>Times New Roman</vt:lpstr>
      <vt:lpstr>Wingdings</vt:lpstr>
      <vt:lpstr>NASK-PIB</vt:lpstr>
      <vt:lpstr>Prawda w czasach post-prawdy</vt:lpstr>
      <vt:lpstr>Czym jest prawda?</vt:lpstr>
      <vt:lpstr>Prezentacja programu PowerPoint</vt:lpstr>
      <vt:lpstr>Prezentacja programu PowerPoint</vt:lpstr>
      <vt:lpstr>Jak poznać prawdę?</vt:lpstr>
      <vt:lpstr>Empiryzm</vt:lpstr>
      <vt:lpstr>W kontrze naszym zmysłom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Władca marionetek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Post-prawda zamiast prawdy</vt:lpstr>
      <vt:lpstr>Post-prawda</vt:lpstr>
      <vt:lpstr>Prezentacja programu PowerPoint</vt:lpstr>
      <vt:lpstr>Prezentacja programu PowerPoint</vt:lpstr>
      <vt:lpstr>Wszystko czego szukasz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GenAI w sercu nauki</vt:lpstr>
      <vt:lpstr>Prezentacja programu PowerPoint</vt:lpstr>
      <vt:lpstr>Empiryzm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Dziękuję za uwagę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Prezentacja programu PowerPoint</dc:title>
  <dc:creator>Ewa Domagalska</dc:creator>
  <cp:lastModifiedBy>Michał Ołowski</cp:lastModifiedBy>
  <cp:revision>42</cp:revision>
  <dcterms:created xsi:type="dcterms:W3CDTF">2023-03-02T11:00:10Z</dcterms:created>
  <dcterms:modified xsi:type="dcterms:W3CDTF">2026-06-27T13:48:11Z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0x010100AD98A58B9AC96E45ABD8238E15DF2DCA</vt:lpwstr>
  </property>
</Properties>
</file>